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3" r:id="rId1"/>
  </p:sldMasterIdLst>
  <p:notesMasterIdLst>
    <p:notesMasterId r:id="rId32"/>
  </p:notesMasterIdLst>
  <p:sldIdLst>
    <p:sldId id="348" r:id="rId2"/>
    <p:sldId id="349" r:id="rId3"/>
    <p:sldId id="351" r:id="rId4"/>
    <p:sldId id="266" r:id="rId5"/>
    <p:sldId id="353" r:id="rId6"/>
    <p:sldId id="355" r:id="rId7"/>
    <p:sldId id="356" r:id="rId8"/>
    <p:sldId id="357" r:id="rId9"/>
    <p:sldId id="366" r:id="rId10"/>
    <p:sldId id="362" r:id="rId11"/>
    <p:sldId id="370" r:id="rId12"/>
    <p:sldId id="374" r:id="rId13"/>
    <p:sldId id="376" r:id="rId14"/>
    <p:sldId id="377" r:id="rId15"/>
    <p:sldId id="369" r:id="rId16"/>
    <p:sldId id="378" r:id="rId17"/>
    <p:sldId id="371" r:id="rId18"/>
    <p:sldId id="379" r:id="rId19"/>
    <p:sldId id="372" r:id="rId20"/>
    <p:sldId id="380" r:id="rId21"/>
    <p:sldId id="382" r:id="rId22"/>
    <p:sldId id="381" r:id="rId23"/>
    <p:sldId id="367" r:id="rId24"/>
    <p:sldId id="384" r:id="rId25"/>
    <p:sldId id="289" r:id="rId26"/>
    <p:sldId id="359" r:id="rId27"/>
    <p:sldId id="383" r:id="rId28"/>
    <p:sldId id="386" r:id="rId29"/>
    <p:sldId id="385" r:id="rId30"/>
    <p:sldId id="387" r:id="rId31"/>
  </p:sldIdLst>
  <p:sldSz cx="9144000" cy="5143500" type="screen16x9"/>
  <p:notesSz cx="6858000" cy="9144000"/>
  <p:embeddedFontLst>
    <p:embeddedFont>
      <p:font typeface="Squada One" panose="020B0604020202020204" charset="0"/>
      <p:regular r:id="rId33"/>
    </p:embeddedFont>
    <p:embeddedFont>
      <p:font typeface="Fira Sans Extra Condensed Medium" panose="020B0604020202020204" charset="0"/>
      <p:regular r:id="rId34"/>
      <p:bold r:id="rId35"/>
      <p:italic r:id="rId36"/>
      <p:boldItalic r:id="rId37"/>
    </p:embeddedFont>
    <p:embeddedFont>
      <p:font typeface="Tw Cen MT Condensed Extra Bold" panose="020B0803020202020204" pitchFamily="34" charset="0"/>
      <p:regular r:id="rId38"/>
    </p:embeddedFont>
    <p:embeddedFont>
      <p:font typeface="Agency FB" panose="020B0503020202020204" pitchFamily="34" charset="0"/>
      <p:regular r:id="rId39"/>
      <p:bold r:id="rId40"/>
    </p:embeddedFont>
    <p:embeddedFont>
      <p:font typeface="CountryBlueprint" panose="00000400000000000000" pitchFamily="2" charset="2"/>
      <p:regular r:id="rId41"/>
    </p:embeddedFont>
    <p:embeddedFont>
      <p:font typeface="Roboto Condensed Light" panose="020B060402020202020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956" autoAdjust="0"/>
  </p:normalViewPr>
  <p:slideViewPr>
    <p:cSldViewPr snapToGrid="0">
      <p:cViewPr varScale="1">
        <p:scale>
          <a:sx n="130" d="100"/>
          <a:sy n="130" d="100"/>
        </p:scale>
        <p:origin x="979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28313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a39e48574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a39e48574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10525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dirty="0" smtClean="0"/>
              <a:t>Standard</a:t>
            </a:r>
          </a:p>
          <a:p>
            <a:r>
              <a:rPr lang="es-419" baseline="0" dirty="0" smtClean="0"/>
              <a:t>Log4J</a:t>
            </a:r>
          </a:p>
          <a:p>
            <a:r>
              <a:rPr lang="es-419" baseline="0" dirty="0" smtClean="0"/>
              <a:t>Sensor</a:t>
            </a:r>
          </a:p>
          <a:p>
            <a:r>
              <a:rPr lang="es-419" baseline="0" dirty="0" smtClean="0"/>
              <a:t>Industrial</a:t>
            </a:r>
          </a:p>
          <a:p>
            <a:r>
              <a:rPr lang="es-419" baseline="0" dirty="0" err="1" smtClean="0"/>
              <a:t>Collector</a:t>
            </a:r>
            <a:endParaRPr lang="es-419" baseline="0" dirty="0" smtClean="0"/>
          </a:p>
          <a:p>
            <a:r>
              <a:rPr lang="es-419" baseline="0" dirty="0" err="1" smtClean="0"/>
              <a:t>NextGen</a:t>
            </a:r>
            <a:endParaRPr lang="es-419" baseline="0" dirty="0" smtClean="0"/>
          </a:p>
          <a:p>
            <a:r>
              <a:rPr lang="es-419" baseline="0" dirty="0" smtClean="0"/>
              <a:t>Medical</a:t>
            </a: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211358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dirty="0" smtClean="0"/>
              <a:t>Empresa</a:t>
            </a:r>
            <a:r>
              <a:rPr lang="es-419" baseline="0" dirty="0" smtClean="0"/>
              <a:t> </a:t>
            </a:r>
            <a:r>
              <a:rPr lang="es-419" baseline="0" dirty="0" err="1" smtClean="0"/>
              <a:t>Elastic</a:t>
            </a:r>
            <a:endParaRPr lang="es-419" baseline="0" dirty="0" smtClean="0"/>
          </a:p>
          <a:p>
            <a:r>
              <a:rPr lang="es-419" dirty="0" smtClean="0"/>
              <a:t>Herramienta de análisis de datos en tiempo real, que proporciona información procesable de casi cualquier tipo de fuente de datos.</a:t>
            </a:r>
          </a:p>
          <a:p>
            <a:r>
              <a:rPr lang="es-419" dirty="0" smtClean="0"/>
              <a:t>L: Toma datos</a:t>
            </a:r>
            <a:r>
              <a:rPr lang="es-419" baseline="0" dirty="0" smtClean="0"/>
              <a:t> de una multitud de fuentes, los transforma y envía a algún motor de búsqueda.</a:t>
            </a:r>
          </a:p>
          <a:p>
            <a:r>
              <a:rPr lang="es-419" baseline="0" dirty="0" smtClean="0"/>
              <a:t>E: Motor  de  búsqueda  y  análisis  distribuido  que acepta varios tipos  de  datos</a:t>
            </a:r>
          </a:p>
          <a:p>
            <a:r>
              <a:rPr lang="es-419" baseline="0" dirty="0" smtClean="0"/>
              <a:t>K: Permite visualizar los datos de Elasticsearch en cuadros y gráficos.</a:t>
            </a:r>
          </a:p>
          <a:p>
            <a:r>
              <a:rPr lang="es-419" baseline="0" dirty="0" smtClean="0"/>
              <a:t>En 2015 se introducen los </a:t>
            </a:r>
            <a:r>
              <a:rPr lang="es-419" baseline="0" dirty="0" err="1" smtClean="0"/>
              <a:t>Beats</a:t>
            </a:r>
            <a:r>
              <a:rPr lang="es-419" baseline="0" dirty="0" smtClean="0"/>
              <a:t>. Agentes </a:t>
            </a:r>
            <a:r>
              <a:rPr lang="es-419" baseline="0" dirty="0" err="1" smtClean="0"/>
              <a:t>ligeron</a:t>
            </a:r>
            <a:r>
              <a:rPr lang="es-419" baseline="0" dirty="0" smtClean="0"/>
              <a:t> que envían datos a Elasticsearch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9427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ga39e485748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1" name="Google Shape;1031;ga39e485748_0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s-419" dirty="0" err="1" smtClean="0"/>
              <a:t>Fatt</a:t>
            </a:r>
            <a:r>
              <a:rPr lang="es-419" dirty="0" smtClean="0"/>
              <a:t>.</a:t>
            </a:r>
            <a:r>
              <a:rPr lang="es-419" baseline="0" dirty="0" smtClean="0"/>
              <a:t> Script que permite extraer metadatos de red y huellas digitales. Métodos para tomar huellas digitales son JA3…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s-419" baseline="0" dirty="0" smtClean="0"/>
              <a:t>p0F. Herramienta en C, usa métodos puramente pasivos para toma de huellas digitales.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s-419" baseline="0" dirty="0" smtClean="0"/>
              <a:t>Suricata. Motor de detección de amenazas de red.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s-419" dirty="0" smtClean="0"/>
              <a:t>A3 (huella digital de cliente / servidor </a:t>
            </a:r>
            <a:r>
              <a:rPr lang="es-419" dirty="0" err="1" smtClean="0"/>
              <a:t>TLS</a:t>
            </a:r>
            <a:r>
              <a:rPr lang="es-419" dirty="0" smtClean="0"/>
              <a:t>), </a:t>
            </a:r>
            <a:r>
              <a:rPr lang="es-419" dirty="0" err="1" smtClean="0"/>
              <a:t>HASSH</a:t>
            </a:r>
            <a:r>
              <a:rPr lang="es-419" dirty="0" smtClean="0"/>
              <a:t> (huella digital de cliente / servidor </a:t>
            </a:r>
            <a:r>
              <a:rPr lang="es-419" dirty="0" err="1" smtClean="0"/>
              <a:t>SSH</a:t>
            </a:r>
            <a:r>
              <a:rPr lang="es-419" dirty="0" smtClean="0"/>
              <a:t>),  </a:t>
            </a:r>
            <a:r>
              <a:rPr lang="es-419" dirty="0" err="1" smtClean="0"/>
              <a:t>RDFP</a:t>
            </a:r>
            <a:r>
              <a:rPr lang="es-419" dirty="0" smtClean="0"/>
              <a:t> (huella  digital  </a:t>
            </a:r>
            <a:r>
              <a:rPr lang="es-419" dirty="0" err="1" smtClean="0"/>
              <a:t>RDP</a:t>
            </a:r>
            <a:r>
              <a:rPr lang="es-419" dirty="0" smtClean="0"/>
              <a:t>  experimental  para  el  protocolo  de  seguridad  </a:t>
            </a:r>
            <a:r>
              <a:rPr lang="es-419" dirty="0" err="1" smtClean="0"/>
              <a:t>RDP</a:t>
            </a:r>
            <a:r>
              <a:rPr lang="es-419" dirty="0" smtClean="0"/>
              <a:t> estándar)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49266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ga39e485748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0" name="Google Shape;920;ga39e485748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s-419" dirty="0" err="1" smtClean="0"/>
              <a:t>Heimdall</a:t>
            </a:r>
            <a:r>
              <a:rPr lang="es-419" dirty="0" smtClean="0"/>
              <a:t> </a:t>
            </a:r>
            <a:r>
              <a:rPr lang="es-419" dirty="0" err="1" smtClean="0"/>
              <a:t>Application</a:t>
            </a:r>
            <a:r>
              <a:rPr lang="es-419" dirty="0" smtClean="0"/>
              <a:t> </a:t>
            </a:r>
            <a:r>
              <a:rPr lang="es-419" dirty="0" err="1" smtClean="0"/>
              <a:t>Dashboard</a:t>
            </a:r>
            <a:r>
              <a:rPr lang="es-419" dirty="0" smtClean="0"/>
              <a:t>.</a:t>
            </a:r>
            <a:r>
              <a:rPr lang="es-419" baseline="0" dirty="0" smtClean="0"/>
              <a:t> </a:t>
            </a:r>
            <a:r>
              <a:rPr lang="es-419" baseline="0" dirty="0" err="1" smtClean="0"/>
              <a:t>Paner</a:t>
            </a:r>
            <a:r>
              <a:rPr lang="es-419" baseline="0" dirty="0" smtClean="0"/>
              <a:t> que permite crear enlaces a diferentes aplicaciones web. 64297.</a:t>
            </a:r>
            <a:endParaRPr lang="es-419" dirty="0" smtClean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s-419" dirty="0" smtClean="0"/>
              <a:t>CyberChef. App web para realizar operaciones criptográficas.</a:t>
            </a:r>
            <a:r>
              <a:rPr lang="es-419" baseline="0" dirty="0" smtClean="0"/>
              <a:t> </a:t>
            </a:r>
            <a:r>
              <a:rPr lang="es-419" baseline="0" dirty="0" err="1" smtClean="0"/>
              <a:t>Codif</a:t>
            </a:r>
            <a:r>
              <a:rPr lang="es-419" baseline="0" dirty="0" smtClean="0"/>
              <a:t> base 64, </a:t>
            </a:r>
            <a:r>
              <a:rPr lang="es-419" baseline="0" dirty="0" err="1" smtClean="0"/>
              <a:t>encript</a:t>
            </a:r>
            <a:r>
              <a:rPr lang="es-419" baseline="0" dirty="0" smtClean="0"/>
              <a:t> AES, DES, </a:t>
            </a:r>
            <a:r>
              <a:rPr lang="es-419" baseline="0" dirty="0" err="1" smtClean="0"/>
              <a:t>cración</a:t>
            </a:r>
            <a:r>
              <a:rPr lang="es-419" baseline="0" dirty="0" smtClean="0"/>
              <a:t> de binarios, calculo de hash.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s-419" baseline="0" dirty="0" err="1" smtClean="0"/>
              <a:t>Spiderfoot</a:t>
            </a:r>
            <a:r>
              <a:rPr lang="es-419" baseline="0" dirty="0" smtClean="0"/>
              <a:t>. Herramienta de reconocimiento que consulta 100+ fuentes </a:t>
            </a:r>
            <a:r>
              <a:rPr lang="es-419" baseline="0" dirty="0" err="1" smtClean="0"/>
              <a:t>OSINT</a:t>
            </a:r>
            <a:r>
              <a:rPr lang="es-419" baseline="0" dirty="0" smtClean="0"/>
              <a:t>.</a:t>
            </a:r>
            <a:endParaRPr lang="es-419" dirty="0" smtClean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s-419" dirty="0" smtClean="0"/>
              <a:t>Cockpit. Herramienta de administración</a:t>
            </a:r>
            <a:r>
              <a:rPr lang="es-419" baseline="0" dirty="0" smtClean="0"/>
              <a:t> de </a:t>
            </a:r>
            <a:r>
              <a:rPr lang="es-419" baseline="0" dirty="0" err="1" smtClean="0"/>
              <a:t>srv</a:t>
            </a:r>
            <a:r>
              <a:rPr lang="es-419" baseline="0" dirty="0" smtClean="0"/>
              <a:t> vía web. </a:t>
            </a:r>
            <a:r>
              <a:rPr lang="es-419" dirty="0" smtClean="0"/>
              <a:t>642694.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54094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ga39e485748_0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3" name="Google Shape;1083;ga39e485748_0_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01660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812431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dirty="0" smtClean="0"/>
              <a:t>En</a:t>
            </a:r>
            <a:r>
              <a:rPr lang="es-419" baseline="0" dirty="0" smtClean="0"/>
              <a:t> el </a:t>
            </a:r>
            <a:r>
              <a:rPr lang="es-419" baseline="0" dirty="0" err="1" smtClean="0"/>
              <a:t>DOC</a:t>
            </a:r>
            <a:r>
              <a:rPr lang="es-419" baseline="0" dirty="0" smtClean="0"/>
              <a:t> se analiza la </a:t>
            </a:r>
          </a:p>
          <a:p>
            <a:pPr lvl="1"/>
            <a:r>
              <a:rPr lang="es-419" dirty="0" smtClean="0"/>
              <a:t>Instalación</a:t>
            </a:r>
          </a:p>
          <a:p>
            <a:pPr lvl="1"/>
            <a:r>
              <a:rPr lang="es-419" baseline="0" dirty="0" smtClean="0"/>
              <a:t>Solución de problemas</a:t>
            </a:r>
          </a:p>
          <a:p>
            <a:pPr lvl="1"/>
            <a:r>
              <a:rPr lang="es-419" baseline="0" dirty="0" smtClean="0"/>
              <a:t>Tareas durante la instalación</a:t>
            </a:r>
          </a:p>
          <a:p>
            <a:pPr lvl="1"/>
            <a:r>
              <a:rPr lang="es-419" baseline="0" dirty="0" smtClean="0"/>
              <a:t>Servicios</a:t>
            </a:r>
          </a:p>
          <a:p>
            <a:pPr lvl="1"/>
            <a:r>
              <a:rPr lang="es-419" baseline="0" dirty="0" smtClean="0"/>
              <a:t>Pruebas de interacción con honeypots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07980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xl_extra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1" name="Google Shape;761;xl_extra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58133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ga39e485748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6" name="Google Shape;1176;ga39e485748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r>
              <a:rPr lang="es-419" dirty="0" smtClean="0"/>
              <a:t>Diagrama de </a:t>
            </a:r>
            <a:r>
              <a:rPr lang="es-419" dirty="0" err="1" smtClean="0"/>
              <a:t>arquitecura</a:t>
            </a:r>
            <a:r>
              <a:rPr lang="es-419" dirty="0" smtClean="0"/>
              <a:t>, tipos de instalación.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026515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ga39e485748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6" name="Google Shape;1176;ga39e485748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7212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a39e48574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a39e48574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28710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g9d22b0d907_0_2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1" name="Google Shape;1271;g9d22b0d907_0_2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3189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ga39e485748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5" name="Google Shape;795;ga39e485748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178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dirty="0" smtClean="0"/>
              <a:t>Clasificación</a:t>
            </a:r>
          </a:p>
          <a:p>
            <a:pPr lvl="1"/>
            <a:r>
              <a:rPr lang="es-419" baseline="0" smtClean="0"/>
              <a:t>Finalidad</a:t>
            </a:r>
          </a:p>
          <a:p>
            <a:pPr lvl="1"/>
            <a:r>
              <a:rPr lang="es-419" baseline="0" smtClean="0"/>
              <a:t>Nivel </a:t>
            </a:r>
            <a:r>
              <a:rPr lang="es-419" baseline="0" dirty="0" smtClean="0"/>
              <a:t>de Interacción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72079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a39e485748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a39e485748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9374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dirty="0" smtClean="0"/>
              <a:t>Fundada</a:t>
            </a:r>
            <a:r>
              <a:rPr lang="es-419" baseline="0" dirty="0" smtClean="0"/>
              <a:t> 1995</a:t>
            </a:r>
          </a:p>
          <a:p>
            <a:r>
              <a:rPr lang="es-419" baseline="0" dirty="0" smtClean="0"/>
              <a:t>Sede Alemania y presencia 50+ países</a:t>
            </a:r>
          </a:p>
          <a:p>
            <a:r>
              <a:rPr lang="es-419" dirty="0" smtClean="0"/>
              <a:t>Divisiones</a:t>
            </a:r>
            <a:r>
              <a:rPr lang="es-419" baseline="0" dirty="0" smtClean="0"/>
              <a:t> especializadas en Seguridad, </a:t>
            </a:r>
            <a:r>
              <a:rPr lang="es-419" baseline="0" dirty="0" err="1" smtClean="0"/>
              <a:t>IoT</a:t>
            </a:r>
            <a:r>
              <a:rPr lang="es-419" baseline="0" dirty="0" smtClean="0"/>
              <a:t>, nube</a:t>
            </a:r>
          </a:p>
          <a:p>
            <a:r>
              <a:rPr lang="es-ES" dirty="0" smtClean="0"/>
              <a:t>Centro de Operaciones de Seguridad y Defensa Cibernética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1799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ga39e485748_0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3" name="Google Shape;1083;ga39e485748_0_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0250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dirty="0" err="1" smtClean="0"/>
              <a:t>ADC</a:t>
            </a:r>
            <a:r>
              <a:rPr lang="es-419" dirty="0" smtClean="0"/>
              <a:t>: </a:t>
            </a:r>
            <a:r>
              <a:rPr lang="es-419" dirty="0" err="1" smtClean="0"/>
              <a:t>Application</a:t>
            </a:r>
            <a:r>
              <a:rPr lang="es-419" dirty="0" smtClean="0"/>
              <a:t> </a:t>
            </a:r>
            <a:r>
              <a:rPr lang="es-419" dirty="0" err="1" smtClean="0"/>
              <a:t>Delivery</a:t>
            </a:r>
            <a:r>
              <a:rPr lang="es-419" dirty="0" smtClean="0"/>
              <a:t> </a:t>
            </a:r>
            <a:r>
              <a:rPr lang="es-419" dirty="0" err="1" smtClean="0"/>
              <a:t>Controller</a:t>
            </a:r>
            <a:endParaRPr lang="es-419" dirty="0" smtClean="0"/>
          </a:p>
          <a:p>
            <a:r>
              <a:rPr lang="es-419" dirty="0" err="1" smtClean="0"/>
              <a:t>CVE</a:t>
            </a:r>
            <a:r>
              <a:rPr lang="es-419" dirty="0" smtClean="0"/>
              <a:t>:</a:t>
            </a:r>
            <a:r>
              <a:rPr lang="es-419" baseline="0" dirty="0" smtClean="0"/>
              <a:t> </a:t>
            </a:r>
            <a:r>
              <a:rPr lang="es-ES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Common</a:t>
            </a:r>
            <a:r>
              <a:rPr lang="es-E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Vulnerabilities</a:t>
            </a:r>
            <a:r>
              <a:rPr lang="es-E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s-ES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Exposures</a:t>
            </a:r>
            <a:r>
              <a:rPr lang="es-ES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s-419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Lista de información registrada sobre vulnerabilidades de seguridad conocidas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40570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12383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freepik.es/foto-gratis/macho-angulo-casco-realidad-virtual_7133530.htm" TargetMode="Externa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4297175" y="2355550"/>
            <a:ext cx="4299000" cy="65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4297175" y="1317160"/>
            <a:ext cx="4299000" cy="10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4297175" y="2900355"/>
            <a:ext cx="42990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20" name="Google Shape;20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176" y="-501681"/>
            <a:ext cx="3802725" cy="34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10" y="2213744"/>
            <a:ext cx="3802725" cy="34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 4">
  <p:cSld name="CUSTOM_17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6843225" y="6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3"/>
          <p:cNvSpPr txBox="1">
            <a:spLocks noGrp="1"/>
          </p:cNvSpPr>
          <p:nvPr>
            <p:ph type="ctrTitle"/>
          </p:nvPr>
        </p:nvSpPr>
        <p:spPr>
          <a:xfrm flipH="1">
            <a:off x="457200" y="452237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77" name="Google Shape;177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58926" y="4150897"/>
            <a:ext cx="1414025" cy="127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6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7967964" y="4293802"/>
            <a:ext cx="1414025" cy="127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CUSTOM_56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5"/>
          <p:cNvSpPr txBox="1">
            <a:spLocks noGrp="1"/>
          </p:cNvSpPr>
          <p:nvPr>
            <p:ph type="ctrTitle"/>
          </p:nvPr>
        </p:nvSpPr>
        <p:spPr>
          <a:xfrm flipH="1">
            <a:off x="540000" y="452237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98" name="Google Shape;198;p25"/>
          <p:cNvSpPr txBox="1">
            <a:spLocks noGrp="1"/>
          </p:cNvSpPr>
          <p:nvPr>
            <p:ph type="subTitle" idx="1"/>
          </p:nvPr>
        </p:nvSpPr>
        <p:spPr>
          <a:xfrm>
            <a:off x="1132000" y="3432862"/>
            <a:ext cx="18741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pic>
        <p:nvPicPr>
          <p:cNvPr id="199" name="Google Shape;199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" y="-581412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5"/>
          <p:cNvSpPr txBox="1">
            <a:spLocks noGrp="1"/>
          </p:cNvSpPr>
          <p:nvPr>
            <p:ph type="title" idx="2" hasCustomPrompt="1"/>
          </p:nvPr>
        </p:nvSpPr>
        <p:spPr>
          <a:xfrm>
            <a:off x="3725850" y="2029263"/>
            <a:ext cx="1515900" cy="45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01" name="Google Shape;201;p25"/>
          <p:cNvSpPr txBox="1">
            <a:spLocks noGrp="1"/>
          </p:cNvSpPr>
          <p:nvPr>
            <p:ph type="title" idx="3" hasCustomPrompt="1"/>
          </p:nvPr>
        </p:nvSpPr>
        <p:spPr>
          <a:xfrm>
            <a:off x="3022450" y="3601675"/>
            <a:ext cx="1407300" cy="45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02" name="Google Shape;202;p25"/>
          <p:cNvSpPr txBox="1">
            <a:spLocks noGrp="1"/>
          </p:cNvSpPr>
          <p:nvPr>
            <p:ph type="title" idx="4" hasCustomPrompt="1"/>
          </p:nvPr>
        </p:nvSpPr>
        <p:spPr>
          <a:xfrm>
            <a:off x="4565843" y="3408687"/>
            <a:ext cx="685800" cy="45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03" name="Google Shape;203;p25"/>
          <p:cNvSpPr txBox="1">
            <a:spLocks noGrp="1"/>
          </p:cNvSpPr>
          <p:nvPr>
            <p:ph type="subTitle" idx="5"/>
          </p:nvPr>
        </p:nvSpPr>
        <p:spPr>
          <a:xfrm>
            <a:off x="5445069" y="1751762"/>
            <a:ext cx="18687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4" name="Google Shape;204;p25"/>
          <p:cNvSpPr txBox="1">
            <a:spLocks noGrp="1"/>
          </p:cNvSpPr>
          <p:nvPr>
            <p:ph type="subTitle" idx="6"/>
          </p:nvPr>
        </p:nvSpPr>
        <p:spPr>
          <a:xfrm>
            <a:off x="5326225" y="3441195"/>
            <a:ext cx="18741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5" name="Google Shape;205;p25"/>
          <p:cNvSpPr txBox="1">
            <a:spLocks noGrp="1"/>
          </p:cNvSpPr>
          <p:nvPr>
            <p:ph type="subTitle" idx="7"/>
          </p:nvPr>
        </p:nvSpPr>
        <p:spPr>
          <a:xfrm>
            <a:off x="5439558" y="1986687"/>
            <a:ext cx="1868700" cy="67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6" name="Google Shape;206;p25"/>
          <p:cNvSpPr txBox="1">
            <a:spLocks noGrp="1"/>
          </p:cNvSpPr>
          <p:nvPr>
            <p:ph type="subTitle" idx="8"/>
          </p:nvPr>
        </p:nvSpPr>
        <p:spPr>
          <a:xfrm>
            <a:off x="5328925" y="3808995"/>
            <a:ext cx="1868700" cy="56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7" name="Google Shape;207;p25"/>
          <p:cNvSpPr txBox="1">
            <a:spLocks noGrp="1"/>
          </p:cNvSpPr>
          <p:nvPr>
            <p:ph type="subTitle" idx="9"/>
          </p:nvPr>
        </p:nvSpPr>
        <p:spPr>
          <a:xfrm>
            <a:off x="1132000" y="3592190"/>
            <a:ext cx="1874100" cy="7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9">
  <p:cSld name="CUSTOM_58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6"/>
          <p:cNvSpPr txBox="1">
            <a:spLocks noGrp="1"/>
          </p:cNvSpPr>
          <p:nvPr>
            <p:ph type="ctrTitle"/>
          </p:nvPr>
        </p:nvSpPr>
        <p:spPr>
          <a:xfrm flipH="1">
            <a:off x="457200" y="452237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210" name="Google Shape;210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6"/>
          <p:cNvSpPr txBox="1">
            <a:spLocks noGrp="1"/>
          </p:cNvSpPr>
          <p:nvPr>
            <p:ph type="subTitle" idx="1"/>
          </p:nvPr>
        </p:nvSpPr>
        <p:spPr>
          <a:xfrm>
            <a:off x="1758182" y="4055692"/>
            <a:ext cx="12177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26"/>
          <p:cNvSpPr txBox="1">
            <a:spLocks noGrp="1"/>
          </p:cNvSpPr>
          <p:nvPr>
            <p:ph type="subTitle" idx="2"/>
          </p:nvPr>
        </p:nvSpPr>
        <p:spPr>
          <a:xfrm>
            <a:off x="3939062" y="4070880"/>
            <a:ext cx="12624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6"/>
          <p:cNvSpPr txBox="1">
            <a:spLocks noGrp="1"/>
          </p:cNvSpPr>
          <p:nvPr>
            <p:ph type="subTitle" idx="3"/>
          </p:nvPr>
        </p:nvSpPr>
        <p:spPr>
          <a:xfrm>
            <a:off x="6187500" y="4069687"/>
            <a:ext cx="12624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26"/>
          <p:cNvSpPr txBox="1">
            <a:spLocks noGrp="1"/>
          </p:cNvSpPr>
          <p:nvPr>
            <p:ph type="subTitle" idx="4"/>
          </p:nvPr>
        </p:nvSpPr>
        <p:spPr>
          <a:xfrm>
            <a:off x="1743882" y="3729155"/>
            <a:ext cx="12177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215" name="Google Shape;215;p26"/>
          <p:cNvSpPr txBox="1">
            <a:spLocks noGrp="1"/>
          </p:cNvSpPr>
          <p:nvPr>
            <p:ph type="subTitle" idx="5"/>
          </p:nvPr>
        </p:nvSpPr>
        <p:spPr>
          <a:xfrm>
            <a:off x="3939062" y="3733800"/>
            <a:ext cx="12624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216" name="Google Shape;216;p26"/>
          <p:cNvSpPr txBox="1">
            <a:spLocks noGrp="1"/>
          </p:cNvSpPr>
          <p:nvPr>
            <p:ph type="subTitle" idx="6"/>
          </p:nvPr>
        </p:nvSpPr>
        <p:spPr>
          <a:xfrm>
            <a:off x="6187600" y="3733632"/>
            <a:ext cx="12624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7">
  <p:cSld name="CUSTOM_60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6843225" y="6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7"/>
          <p:cNvSpPr txBox="1">
            <a:spLocks noGrp="1"/>
          </p:cNvSpPr>
          <p:nvPr>
            <p:ph type="ctrTitle"/>
          </p:nvPr>
        </p:nvSpPr>
        <p:spPr>
          <a:xfrm flipH="1">
            <a:off x="457200" y="452237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0" name="Google Shape;220;p27"/>
          <p:cNvSpPr txBox="1">
            <a:spLocks noGrp="1"/>
          </p:cNvSpPr>
          <p:nvPr>
            <p:ph type="ctrTitle" idx="2"/>
          </p:nvPr>
        </p:nvSpPr>
        <p:spPr>
          <a:xfrm>
            <a:off x="2393800" y="3851557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21" name="Google Shape;221;p27"/>
          <p:cNvSpPr txBox="1">
            <a:spLocks noGrp="1"/>
          </p:cNvSpPr>
          <p:nvPr>
            <p:ph type="subTitle" idx="1"/>
          </p:nvPr>
        </p:nvSpPr>
        <p:spPr>
          <a:xfrm>
            <a:off x="2393800" y="4112538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22" name="Google Shape;222;p27"/>
          <p:cNvSpPr txBox="1">
            <a:spLocks noGrp="1"/>
          </p:cNvSpPr>
          <p:nvPr>
            <p:ph type="ctrTitle" idx="3"/>
          </p:nvPr>
        </p:nvSpPr>
        <p:spPr>
          <a:xfrm>
            <a:off x="4454450" y="3859775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23" name="Google Shape;223;p27"/>
          <p:cNvSpPr txBox="1">
            <a:spLocks noGrp="1"/>
          </p:cNvSpPr>
          <p:nvPr>
            <p:ph type="subTitle" idx="4"/>
          </p:nvPr>
        </p:nvSpPr>
        <p:spPr>
          <a:xfrm>
            <a:off x="4454600" y="4111838"/>
            <a:ext cx="12312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24" name="Google Shape;224;p27"/>
          <p:cNvSpPr txBox="1">
            <a:spLocks noGrp="1"/>
          </p:cNvSpPr>
          <p:nvPr>
            <p:ph type="ctrTitle" idx="5"/>
          </p:nvPr>
        </p:nvSpPr>
        <p:spPr>
          <a:xfrm>
            <a:off x="3443775" y="1362901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25" name="Google Shape;225;p27"/>
          <p:cNvSpPr txBox="1">
            <a:spLocks noGrp="1"/>
          </p:cNvSpPr>
          <p:nvPr>
            <p:ph type="subTitle" idx="6"/>
          </p:nvPr>
        </p:nvSpPr>
        <p:spPr>
          <a:xfrm>
            <a:off x="3443626" y="1656449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26" name="Google Shape;226;p27"/>
          <p:cNvSpPr txBox="1">
            <a:spLocks noGrp="1"/>
          </p:cNvSpPr>
          <p:nvPr>
            <p:ph type="ctrTitle" idx="7"/>
          </p:nvPr>
        </p:nvSpPr>
        <p:spPr>
          <a:xfrm>
            <a:off x="5498425" y="1361363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27" name="Google Shape;227;p27"/>
          <p:cNvSpPr txBox="1">
            <a:spLocks noGrp="1"/>
          </p:cNvSpPr>
          <p:nvPr>
            <p:ph type="subTitle" idx="8"/>
          </p:nvPr>
        </p:nvSpPr>
        <p:spPr>
          <a:xfrm>
            <a:off x="5498325" y="1654912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">
  <p:cSld name="CUSTOM_34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9"/>
          <p:cNvSpPr txBox="1">
            <a:spLocks noGrp="1"/>
          </p:cNvSpPr>
          <p:nvPr>
            <p:ph type="ctrTitle"/>
          </p:nvPr>
        </p:nvSpPr>
        <p:spPr>
          <a:xfrm flipH="1">
            <a:off x="457200" y="1443030"/>
            <a:ext cx="26958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35" name="Google Shape;235;p29"/>
          <p:cNvSpPr txBox="1">
            <a:spLocks noGrp="1"/>
          </p:cNvSpPr>
          <p:nvPr>
            <p:ph type="subTitle" idx="1"/>
          </p:nvPr>
        </p:nvSpPr>
        <p:spPr>
          <a:xfrm>
            <a:off x="457188" y="2038763"/>
            <a:ext cx="26958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pic>
        <p:nvPicPr>
          <p:cNvPr id="236" name="Google Shape;236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5071778" y="-1374105"/>
            <a:ext cx="4072221" cy="367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5058749" y="2776786"/>
            <a:ext cx="4072221" cy="3674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9">
  <p:cSld name="CUSTOM_33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0"/>
          <p:cNvSpPr txBox="1">
            <a:spLocks noGrp="1"/>
          </p:cNvSpPr>
          <p:nvPr>
            <p:ph type="ctrTitle"/>
          </p:nvPr>
        </p:nvSpPr>
        <p:spPr>
          <a:xfrm flipH="1">
            <a:off x="540000" y="455570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0" name="Google Shape;240;p30"/>
          <p:cNvSpPr txBox="1">
            <a:spLocks noGrp="1"/>
          </p:cNvSpPr>
          <p:nvPr>
            <p:ph type="subTitle" idx="1"/>
          </p:nvPr>
        </p:nvSpPr>
        <p:spPr>
          <a:xfrm>
            <a:off x="2588100" y="2210650"/>
            <a:ext cx="3967800" cy="18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5080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241" name="Google Shape;241;p30">
            <a:hlinkClick r:id="rId2"/>
          </p:cNvPr>
          <p:cNvSpPr txBox="1">
            <a:spLocks noGrp="1"/>
          </p:cNvSpPr>
          <p:nvPr>
            <p:ph type="ctrTitle" idx="2"/>
          </p:nvPr>
        </p:nvSpPr>
        <p:spPr>
          <a:xfrm>
            <a:off x="3224100" y="1799442"/>
            <a:ext cx="2695800" cy="26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242" name="Google Shape;24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7247964" y="3287692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-984228" y="3207767"/>
            <a:ext cx="2300675" cy="207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1"/>
          </p:nvPr>
        </p:nvSpPr>
        <p:spPr>
          <a:xfrm>
            <a:off x="2336850" y="2792565"/>
            <a:ext cx="2085600" cy="1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2"/>
          </p:nvPr>
        </p:nvSpPr>
        <p:spPr>
          <a:xfrm>
            <a:off x="4721650" y="2781757"/>
            <a:ext cx="2085600" cy="119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ctrTitle"/>
          </p:nvPr>
        </p:nvSpPr>
        <p:spPr>
          <a:xfrm flipH="1">
            <a:off x="4721600" y="462755"/>
            <a:ext cx="3673200" cy="13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ctrTitle" idx="3"/>
          </p:nvPr>
        </p:nvSpPr>
        <p:spPr>
          <a:xfrm>
            <a:off x="2229313" y="2629926"/>
            <a:ext cx="2300700" cy="26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ctrTitle" idx="4"/>
          </p:nvPr>
        </p:nvSpPr>
        <p:spPr>
          <a:xfrm>
            <a:off x="4572000" y="2629926"/>
            <a:ext cx="2384700" cy="26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35" name="Google Shape;35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5"/>
          <p:cNvSpPr/>
          <p:nvPr/>
        </p:nvSpPr>
        <p:spPr>
          <a:xfrm rot="5400000">
            <a:off x="2050488" y="1999184"/>
            <a:ext cx="2658200" cy="2384800"/>
          </a:xfrm>
          <a:prstGeom prst="flowChartPreparation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 rot="5400000">
            <a:off x="4435288" y="1999174"/>
            <a:ext cx="2658200" cy="2384800"/>
          </a:xfrm>
          <a:prstGeom prst="flowChartPreparation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2514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preserve="1" userDrawn="1">
  <p:cSld name="1_Title and two 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  <p:sp>
        <p:nvSpPr>
          <p:cNvPr id="32" name="Google Shape;32;p5"/>
          <p:cNvSpPr txBox="1">
            <a:spLocks noGrp="1"/>
          </p:cNvSpPr>
          <p:nvPr>
            <p:ph type="ctrTitle"/>
          </p:nvPr>
        </p:nvSpPr>
        <p:spPr>
          <a:xfrm flipH="1">
            <a:off x="4721600" y="462755"/>
            <a:ext cx="3673200" cy="13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35" name="Google Shape;35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2300675" cy="2075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7100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preserve="1" userDrawn="1">
  <p:cSld name="Title and two columns 2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  <p:sp>
        <p:nvSpPr>
          <p:cNvPr id="32" name="Google Shape;32;p5"/>
          <p:cNvSpPr txBox="1">
            <a:spLocks noGrp="1"/>
          </p:cNvSpPr>
          <p:nvPr>
            <p:ph type="ctrTitle"/>
          </p:nvPr>
        </p:nvSpPr>
        <p:spPr>
          <a:xfrm flipH="1">
            <a:off x="4721600" y="462755"/>
            <a:ext cx="3673200" cy="13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35" name="Google Shape;35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588168" cy="13571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050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24" name="Google Shape;24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80849" y="-923890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7251655" y="3988100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"/>
          <p:cNvSpPr txBox="1">
            <a:spLocks noGrp="1"/>
          </p:cNvSpPr>
          <p:nvPr>
            <p:ph type="ctrTitle"/>
          </p:nvPr>
        </p:nvSpPr>
        <p:spPr>
          <a:xfrm flipH="1">
            <a:off x="502200" y="445025"/>
            <a:ext cx="8184600" cy="67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ubTitle" idx="1"/>
          </p:nvPr>
        </p:nvSpPr>
        <p:spPr>
          <a:xfrm>
            <a:off x="1255350" y="1454625"/>
            <a:ext cx="6633300" cy="324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pic>
        <p:nvPicPr>
          <p:cNvPr id="44" name="Google Shape;44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2300675" cy="20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6843325" y="3067600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7"/>
          <p:cNvSpPr txBox="1">
            <a:spLocks noGrp="1"/>
          </p:cNvSpPr>
          <p:nvPr>
            <p:ph type="ctrTitle"/>
          </p:nvPr>
        </p:nvSpPr>
        <p:spPr>
          <a:xfrm flipH="1">
            <a:off x="355600" y="2236500"/>
            <a:ext cx="3956100" cy="67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subTitle" idx="1"/>
          </p:nvPr>
        </p:nvSpPr>
        <p:spPr>
          <a:xfrm>
            <a:off x="4825200" y="1728900"/>
            <a:ext cx="2490300" cy="168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cxnSp>
        <p:nvCxnSpPr>
          <p:cNvPr id="48" name="Google Shape;48;p7"/>
          <p:cNvCxnSpPr/>
          <p:nvPr/>
        </p:nvCxnSpPr>
        <p:spPr>
          <a:xfrm>
            <a:off x="4572000" y="1228200"/>
            <a:ext cx="0" cy="26871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subTitle" idx="1"/>
          </p:nvPr>
        </p:nvSpPr>
        <p:spPr>
          <a:xfrm>
            <a:off x="1028700" y="1289662"/>
            <a:ext cx="2857500" cy="5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ctrTitle"/>
          </p:nvPr>
        </p:nvSpPr>
        <p:spPr>
          <a:xfrm flipH="1">
            <a:off x="1028700" y="451462"/>
            <a:ext cx="2857500" cy="8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53" name="Google Shape;53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>
            <a:off x="-751762" y="3062175"/>
            <a:ext cx="3802725" cy="34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718562" y="-1160625"/>
            <a:ext cx="3802725" cy="34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ctrTitle"/>
          </p:nvPr>
        </p:nvSpPr>
        <p:spPr>
          <a:xfrm flipH="1">
            <a:off x="1187500" y="445025"/>
            <a:ext cx="6784500" cy="17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68" name="Google Shape;68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>
            <a:off x="-751762" y="3062175"/>
            <a:ext cx="3802725" cy="34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718562" y="-1160625"/>
            <a:ext cx="3802725" cy="34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CUSTOM_6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ctrTitle"/>
          </p:nvPr>
        </p:nvSpPr>
        <p:spPr>
          <a:xfrm>
            <a:off x="1690457" y="2052406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"/>
          </p:nvPr>
        </p:nvSpPr>
        <p:spPr>
          <a:xfrm>
            <a:off x="2051807" y="2538657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ctrTitle" idx="2"/>
          </p:nvPr>
        </p:nvSpPr>
        <p:spPr>
          <a:xfrm>
            <a:off x="1690457" y="3599531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ubTitle" idx="3"/>
          </p:nvPr>
        </p:nvSpPr>
        <p:spPr>
          <a:xfrm>
            <a:off x="2051807" y="4048600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ctrTitle" idx="4"/>
          </p:nvPr>
        </p:nvSpPr>
        <p:spPr>
          <a:xfrm>
            <a:off x="4824357" y="2052406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5"/>
          </p:nvPr>
        </p:nvSpPr>
        <p:spPr>
          <a:xfrm>
            <a:off x="5185707" y="2538657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ctrTitle" idx="6"/>
          </p:nvPr>
        </p:nvSpPr>
        <p:spPr>
          <a:xfrm>
            <a:off x="4824357" y="3599531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7"/>
          </p:nvPr>
        </p:nvSpPr>
        <p:spPr>
          <a:xfrm>
            <a:off x="5185707" y="4048600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ctrTitle" idx="8"/>
          </p:nvPr>
        </p:nvSpPr>
        <p:spPr>
          <a:xfrm>
            <a:off x="1122278" y="401450"/>
            <a:ext cx="68994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title" idx="9" hasCustomPrompt="1"/>
          </p:nvPr>
        </p:nvSpPr>
        <p:spPr>
          <a:xfrm>
            <a:off x="2128157" y="1555631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91" name="Google Shape;91;p13"/>
          <p:cNvSpPr txBox="1">
            <a:spLocks noGrp="1"/>
          </p:cNvSpPr>
          <p:nvPr>
            <p:ph type="title" idx="13" hasCustomPrompt="1"/>
          </p:nvPr>
        </p:nvSpPr>
        <p:spPr>
          <a:xfrm>
            <a:off x="2128157" y="3074022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92" name="Google Shape;92;p13"/>
          <p:cNvSpPr txBox="1">
            <a:spLocks noGrp="1"/>
          </p:cNvSpPr>
          <p:nvPr>
            <p:ph type="title" idx="14" hasCustomPrompt="1"/>
          </p:nvPr>
        </p:nvSpPr>
        <p:spPr>
          <a:xfrm>
            <a:off x="5262057" y="1555631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93" name="Google Shape;93;p13"/>
          <p:cNvSpPr txBox="1">
            <a:spLocks noGrp="1"/>
          </p:cNvSpPr>
          <p:nvPr>
            <p:ph type="title" idx="15" hasCustomPrompt="1"/>
          </p:nvPr>
        </p:nvSpPr>
        <p:spPr>
          <a:xfrm>
            <a:off x="5262057" y="3074022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CUSTOM_11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>
            <a:spLocks noGrp="1"/>
          </p:cNvSpPr>
          <p:nvPr>
            <p:ph type="ctrTitle"/>
          </p:nvPr>
        </p:nvSpPr>
        <p:spPr>
          <a:xfrm>
            <a:off x="1250675" y="1851425"/>
            <a:ext cx="6658800" cy="6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9" name="Google Shape;119;p17"/>
          <p:cNvSpPr txBox="1">
            <a:spLocks noGrp="1"/>
          </p:cNvSpPr>
          <p:nvPr>
            <p:ph type="subTitle" idx="1"/>
          </p:nvPr>
        </p:nvSpPr>
        <p:spPr>
          <a:xfrm>
            <a:off x="3114750" y="2640476"/>
            <a:ext cx="29307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120" name="Google Shape;120;p17"/>
          <p:cNvCxnSpPr/>
          <p:nvPr/>
        </p:nvCxnSpPr>
        <p:spPr>
          <a:xfrm>
            <a:off x="3681150" y="2571750"/>
            <a:ext cx="17979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1" name="Google Shape;121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100" y="2134944"/>
            <a:ext cx="3802725" cy="343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5341285" y="-200131"/>
            <a:ext cx="3802725" cy="34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5">
  <p:cSld name="CUSTOM_50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6843225" y="6"/>
            <a:ext cx="2300675" cy="20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1"/>
          <p:cNvSpPr txBox="1">
            <a:spLocks noGrp="1"/>
          </p:cNvSpPr>
          <p:nvPr>
            <p:ph type="ctrTitle"/>
          </p:nvPr>
        </p:nvSpPr>
        <p:spPr>
          <a:xfrm flipH="1">
            <a:off x="457200" y="452237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2" name="Google Shape;152;p21"/>
          <p:cNvSpPr txBox="1">
            <a:spLocks noGrp="1"/>
          </p:cNvSpPr>
          <p:nvPr>
            <p:ph type="subTitle" idx="1"/>
          </p:nvPr>
        </p:nvSpPr>
        <p:spPr>
          <a:xfrm>
            <a:off x="1203833" y="2719326"/>
            <a:ext cx="22401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1"/>
          <p:cNvSpPr txBox="1">
            <a:spLocks noGrp="1"/>
          </p:cNvSpPr>
          <p:nvPr>
            <p:ph type="subTitle" idx="2"/>
          </p:nvPr>
        </p:nvSpPr>
        <p:spPr>
          <a:xfrm>
            <a:off x="4766489" y="3583682"/>
            <a:ext cx="22992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1"/>
          <p:cNvSpPr txBox="1">
            <a:spLocks noGrp="1"/>
          </p:cNvSpPr>
          <p:nvPr>
            <p:ph type="subTitle" idx="3"/>
          </p:nvPr>
        </p:nvSpPr>
        <p:spPr>
          <a:xfrm>
            <a:off x="4772499" y="1802770"/>
            <a:ext cx="22992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1"/>
          <p:cNvSpPr txBox="1">
            <a:spLocks noGrp="1"/>
          </p:cNvSpPr>
          <p:nvPr>
            <p:ph type="subTitle" idx="4"/>
          </p:nvPr>
        </p:nvSpPr>
        <p:spPr>
          <a:xfrm>
            <a:off x="1203833" y="2196338"/>
            <a:ext cx="22401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156" name="Google Shape;156;p21"/>
          <p:cNvSpPr txBox="1">
            <a:spLocks noGrp="1"/>
          </p:cNvSpPr>
          <p:nvPr>
            <p:ph type="subTitle" idx="5"/>
          </p:nvPr>
        </p:nvSpPr>
        <p:spPr>
          <a:xfrm>
            <a:off x="4798042" y="3079150"/>
            <a:ext cx="22731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157" name="Google Shape;157;p21"/>
          <p:cNvSpPr txBox="1">
            <a:spLocks noGrp="1"/>
          </p:cNvSpPr>
          <p:nvPr>
            <p:ph type="subTitle" idx="6"/>
          </p:nvPr>
        </p:nvSpPr>
        <p:spPr>
          <a:xfrm>
            <a:off x="4772499" y="1272083"/>
            <a:ext cx="22992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600"/>
              <a:buFont typeface="Squada One"/>
              <a:buNone/>
              <a:defRPr sz="160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540001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445025"/>
            <a:ext cx="8229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Squada One"/>
              <a:buNone/>
              <a:defRPr sz="3000">
                <a:solidFill>
                  <a:schemeClr val="lt1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152475"/>
            <a:ext cx="8229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Condensed Light"/>
              <a:buChar char="●"/>
              <a:defRPr sz="1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Char char="○"/>
              <a:defRPr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Char char="■"/>
              <a:defRPr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Char char="●"/>
              <a:defRPr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Char char="○"/>
              <a:defRPr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Char char="■"/>
              <a:defRPr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Char char="●"/>
              <a:defRPr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Char char="○"/>
              <a:defRPr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Roboto Condensed Light"/>
              <a:buChar char="■"/>
              <a:defRPr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6" r:id="rId5"/>
    <p:sldLayoutId id="2147483658" r:id="rId6"/>
    <p:sldLayoutId id="2147483659" r:id="rId7"/>
    <p:sldLayoutId id="2147483663" r:id="rId8"/>
    <p:sldLayoutId id="2147483667" r:id="rId9"/>
    <p:sldLayoutId id="2147483669" r:id="rId10"/>
    <p:sldLayoutId id="2147483671" r:id="rId11"/>
    <p:sldLayoutId id="2147483672" r:id="rId12"/>
    <p:sldLayoutId id="2147483673" r:id="rId13"/>
    <p:sldLayoutId id="2147483675" r:id="rId14"/>
    <p:sldLayoutId id="2147483676" r:id="rId15"/>
    <p:sldLayoutId id="2147483707" r:id="rId16"/>
    <p:sldLayoutId id="2147483708" r:id="rId17"/>
    <p:sldLayoutId id="2147483709" r:id="rId18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9.png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png"/><Relationship Id="rId11" Type="http://schemas.microsoft.com/office/2007/relationships/hdphoto" Target="../media/hdphoto2.wdp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microsoft.com/office/2007/relationships/hdphoto" Target="../media/hdphoto1.wdp"/><Relationship Id="rId1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48.png"/><Relationship Id="rId18" Type="http://schemas.openxmlformats.org/officeDocument/2006/relationships/image" Target="../media/image57.png"/><Relationship Id="rId26" Type="http://schemas.openxmlformats.org/officeDocument/2006/relationships/image" Target="../media/image61.png"/><Relationship Id="rId3" Type="http://schemas.openxmlformats.org/officeDocument/2006/relationships/image" Target="../media/image54.png"/><Relationship Id="rId21" Type="http://schemas.openxmlformats.org/officeDocument/2006/relationships/image" Target="../media/image17.png"/><Relationship Id="rId7" Type="http://schemas.openxmlformats.org/officeDocument/2006/relationships/image" Target="../media/image36.png"/><Relationship Id="rId12" Type="http://schemas.openxmlformats.org/officeDocument/2006/relationships/image" Target="../media/image51.png"/><Relationship Id="rId17" Type="http://schemas.openxmlformats.org/officeDocument/2006/relationships/image" Target="../media/image46.png"/><Relationship Id="rId25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45.png"/><Relationship Id="rId20" Type="http://schemas.openxmlformats.org/officeDocument/2006/relationships/image" Target="../media/image9.png"/><Relationship Id="rId29" Type="http://schemas.openxmlformats.org/officeDocument/2006/relationships/image" Target="../media/image6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5.png"/><Relationship Id="rId11" Type="http://schemas.openxmlformats.org/officeDocument/2006/relationships/image" Target="../media/image56.png"/><Relationship Id="rId24" Type="http://schemas.openxmlformats.org/officeDocument/2006/relationships/image" Target="../media/image59.png"/><Relationship Id="rId5" Type="http://schemas.openxmlformats.org/officeDocument/2006/relationships/image" Target="../media/image3.png"/><Relationship Id="rId15" Type="http://schemas.openxmlformats.org/officeDocument/2006/relationships/image" Target="../media/image50.png"/><Relationship Id="rId23" Type="http://schemas.openxmlformats.org/officeDocument/2006/relationships/image" Target="../media/image58.png"/><Relationship Id="rId28" Type="http://schemas.openxmlformats.org/officeDocument/2006/relationships/image" Target="../media/image62.png"/><Relationship Id="rId10" Type="http://schemas.openxmlformats.org/officeDocument/2006/relationships/image" Target="../media/image52.png"/><Relationship Id="rId19" Type="http://schemas.openxmlformats.org/officeDocument/2006/relationships/image" Target="../media/image15.png"/><Relationship Id="rId31" Type="http://schemas.openxmlformats.org/officeDocument/2006/relationships/image" Target="../media/image44.png"/><Relationship Id="rId4" Type="http://schemas.openxmlformats.org/officeDocument/2006/relationships/image" Target="../media/image55.png"/><Relationship Id="rId9" Type="http://schemas.openxmlformats.org/officeDocument/2006/relationships/image" Target="../media/image47.png"/><Relationship Id="rId14" Type="http://schemas.openxmlformats.org/officeDocument/2006/relationships/image" Target="../media/image49.png"/><Relationship Id="rId22" Type="http://schemas.openxmlformats.org/officeDocument/2006/relationships/image" Target="../media/image29.png"/><Relationship Id="rId27" Type="http://schemas.openxmlformats.org/officeDocument/2006/relationships/image" Target="../media/image38.png"/><Relationship Id="rId30" Type="http://schemas.openxmlformats.org/officeDocument/2006/relationships/image" Target="../media/image6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slide" Target="slide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slide" Target="slide25.xml"/><Relationship Id="rId4" Type="http://schemas.openxmlformats.org/officeDocument/2006/relationships/image" Target="../media/image7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42;p60"/>
          <p:cNvSpPr txBox="1">
            <a:spLocks/>
          </p:cNvSpPr>
          <p:nvPr/>
        </p:nvSpPr>
        <p:spPr>
          <a:xfrm>
            <a:off x="3950148" y="2192638"/>
            <a:ext cx="4643437" cy="1161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Squada One"/>
              <a:buNone/>
              <a:defRPr sz="3600" b="1" i="0" u="none" strike="noStrike" cap="none">
                <a:solidFill>
                  <a:schemeClr val="lt1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1"/>
              </a:buClr>
              <a:buSzPts val="1100"/>
            </a:pPr>
            <a:r>
              <a:rPr lang="fr-FR" sz="2800" dirty="0" smtClean="0">
                <a:latin typeface="Tw Cen MT Condensed Extra Bold" panose="020B0803020202020204" pitchFamily="34" charset="0"/>
              </a:rPr>
              <a:t>ANÁLISIS DE T-POT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fr-FR" sz="2800" dirty="0" smtClean="0">
                <a:latin typeface="Tw Cen MT Condensed Extra Bold" panose="020B0803020202020204" pitchFamily="34" charset="0"/>
              </a:rPr>
              <a:t>UN HONEYPOT OPEN SOURCE</a:t>
            </a:r>
            <a:endParaRPr lang="fr-FR" sz="2800" dirty="0">
              <a:latin typeface="Tw Cen MT Condensed Extra Bold" panose="020B0803020202020204" pitchFamily="34" charset="0"/>
            </a:endParaRPr>
          </a:p>
        </p:txBody>
      </p:sp>
      <p:sp>
        <p:nvSpPr>
          <p:cNvPr id="6" name="Google Shape;443;p60"/>
          <p:cNvSpPr txBox="1">
            <a:spLocks noGrp="1"/>
          </p:cNvSpPr>
          <p:nvPr>
            <p:ph type="subTitle" idx="1"/>
          </p:nvPr>
        </p:nvSpPr>
        <p:spPr>
          <a:xfrm>
            <a:off x="3861694" y="403214"/>
            <a:ext cx="4820346" cy="18916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Clr>
                <a:schemeClr val="dk1"/>
              </a:buClr>
              <a:buSzPts val="1100"/>
              <a:buNone/>
            </a:pPr>
            <a:r>
              <a:rPr lang="es-419" sz="14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Universidad de Buenos Aires</a:t>
            </a:r>
          </a:p>
          <a:p>
            <a:pPr marL="0" lvl="0" indent="0" algn="ctr">
              <a:buClr>
                <a:schemeClr val="dk1"/>
              </a:buClr>
              <a:buSzPts val="1100"/>
              <a:buNone/>
            </a:pPr>
            <a:r>
              <a:rPr lang="es-419" sz="14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Facultad de Ciencias Económicas</a:t>
            </a:r>
          </a:p>
          <a:p>
            <a:pPr marL="0" lvl="0" indent="0" algn="ctr">
              <a:buClr>
                <a:schemeClr val="dk1"/>
              </a:buClr>
              <a:buSzPts val="1100"/>
              <a:buNone/>
            </a:pPr>
            <a:r>
              <a:rPr lang="es-419" sz="14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Ciencias  Exactas y Naturales e </a:t>
            </a:r>
            <a:r>
              <a:rPr lang="es-419" sz="1400" dirty="0" smtClean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Ingeniería</a:t>
            </a:r>
          </a:p>
          <a:p>
            <a:pPr marL="0" lvl="0" indent="0" algn="ctr">
              <a:buClr>
                <a:schemeClr val="dk1"/>
              </a:buClr>
              <a:buSzPts val="1100"/>
              <a:buNone/>
            </a:pPr>
            <a:endParaRPr lang="es-419" sz="1400" dirty="0">
              <a:solidFill>
                <a:schemeClr val="bg1"/>
              </a:solidFill>
              <a:latin typeface="Tw Cen MT Condensed Extra Bold" panose="020B0803020202020204" pitchFamily="34" charset="0"/>
            </a:endParaRPr>
          </a:p>
          <a:p>
            <a:pPr marL="0" indent="0" algn="ctr">
              <a:buClr>
                <a:schemeClr val="dk1"/>
              </a:buClr>
              <a:buSzPts val="1100"/>
              <a:buNone/>
            </a:pPr>
            <a:r>
              <a:rPr lang="es-419" sz="14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TRABAJO FINAL DE </a:t>
            </a:r>
            <a:endParaRPr lang="es-419" sz="1400" dirty="0" smtClean="0">
              <a:solidFill>
                <a:schemeClr val="bg1"/>
              </a:solidFill>
              <a:latin typeface="Tw Cen MT Condensed Extra Bold" panose="020B0803020202020204" pitchFamily="34" charset="0"/>
            </a:endParaRPr>
          </a:p>
          <a:p>
            <a:pPr marL="0" indent="0" algn="ctr">
              <a:buClr>
                <a:schemeClr val="dk1"/>
              </a:buClr>
              <a:buSzPts val="1100"/>
              <a:buNone/>
            </a:pPr>
            <a:r>
              <a:rPr lang="es-419" sz="1400" dirty="0" smtClean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ESPECIALIZACIÓN EN SEGURIDAD </a:t>
            </a:r>
            <a:r>
              <a:rPr lang="es-419" sz="1400" dirty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INFORMÁTICA</a:t>
            </a:r>
          </a:p>
          <a:p>
            <a:pPr marL="0" lvl="0" indent="0" algn="ctr">
              <a:buClr>
                <a:schemeClr val="dk1"/>
              </a:buClr>
              <a:buSzPts val="1100"/>
              <a:buNone/>
            </a:pPr>
            <a:endParaRPr lang="es-419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Google Shape;443;p60"/>
          <p:cNvSpPr txBox="1">
            <a:spLocks/>
          </p:cNvSpPr>
          <p:nvPr/>
        </p:nvSpPr>
        <p:spPr>
          <a:xfrm>
            <a:off x="3861694" y="3879701"/>
            <a:ext cx="5000703" cy="570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oboto Condensed Light"/>
              <a:buNone/>
              <a:defRPr sz="1600" b="0" i="0" u="none" strike="noStrike" cap="none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None/>
              <a:defRPr sz="1400" b="0" i="0" u="none" strike="noStrike" cap="none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None/>
              <a:defRPr sz="1400" b="0" i="0" u="none" strike="noStrike" cap="none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None/>
              <a:defRPr sz="1400" b="0" i="0" u="none" strike="noStrike" cap="none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None/>
              <a:defRPr sz="1400" b="0" i="0" u="none" strike="noStrike" cap="none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None/>
              <a:defRPr sz="1400" b="0" i="0" u="none" strike="noStrike" cap="none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None/>
              <a:defRPr sz="1400" b="0" i="0" u="none" strike="noStrike" cap="none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Condensed Light"/>
              <a:buNone/>
              <a:defRPr sz="1400" b="0" i="0" u="none" strike="noStrike" cap="none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Roboto Condensed Light"/>
              <a:buNone/>
              <a:defRPr sz="1400" b="0" i="0" u="none" strike="noStrike" cap="none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419" sz="1400" dirty="0" smtClean="0"/>
              <a:t>CANDIDATO: </a:t>
            </a:r>
            <a:r>
              <a:rPr lang="es-419" sz="1400" dirty="0"/>
              <a:t>FABRICIO GABRIEL TORRICO BARAHONA</a:t>
            </a:r>
          </a:p>
          <a:p>
            <a:pPr marL="0" indent="0">
              <a:buClr>
                <a:schemeClr val="dk1"/>
              </a:buClr>
              <a:buSzPts val="1100"/>
            </a:pPr>
            <a:r>
              <a:rPr lang="es-419" sz="1400" dirty="0"/>
              <a:t>TUTOR DE TRABAJO </a:t>
            </a:r>
            <a:r>
              <a:rPr lang="es-419" sz="1400" dirty="0" smtClean="0"/>
              <a:t>FINAL: </a:t>
            </a:r>
            <a:r>
              <a:rPr lang="es-419" sz="1400" dirty="0"/>
              <a:t>DR.  PEDRO </a:t>
            </a:r>
            <a:r>
              <a:rPr lang="es-419" sz="1400" dirty="0" err="1" smtClean="0"/>
              <a:t>HECHT</a:t>
            </a:r>
            <a:endParaRPr lang="es-419" dirty="0"/>
          </a:p>
        </p:txBody>
      </p:sp>
      <p:pic>
        <p:nvPicPr>
          <p:cNvPr id="8" name="Imagen 7" descr="https://lh3.googleusercontent.com/KbFrxv9YsjEPDp4B6g3Oj0yuAIC1vIUn2K9ubk6amuhfaKqX4p_Ak5KIg5chtSGubDIDr1G_4ZAvGlmf5Qo3hsqIjouBFM1bRrORmh7DJ0pLkopvsOfortMb1xSBre1UVYBenXt1"/>
          <p:cNvPicPr/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20" y="2121693"/>
            <a:ext cx="928687" cy="9298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91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113"/>
          <p:cNvSpPr txBox="1">
            <a:spLocks noGrp="1"/>
          </p:cNvSpPr>
          <p:nvPr>
            <p:ph type="ctrTitle"/>
          </p:nvPr>
        </p:nvSpPr>
        <p:spPr>
          <a:xfrm flipH="1">
            <a:off x="316497" y="617703"/>
            <a:ext cx="2669854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COMPONENTES</a:t>
            </a:r>
            <a:endParaRPr dirty="0"/>
          </a:p>
        </p:txBody>
      </p:sp>
      <p:grpSp>
        <p:nvGrpSpPr>
          <p:cNvPr id="1086" name="Google Shape;1086;p113"/>
          <p:cNvGrpSpPr/>
          <p:nvPr/>
        </p:nvGrpSpPr>
        <p:grpSpPr>
          <a:xfrm>
            <a:off x="2229187" y="2483195"/>
            <a:ext cx="4228423" cy="979620"/>
            <a:chOff x="2457787" y="2317237"/>
            <a:chExt cx="4228423" cy="979620"/>
          </a:xfrm>
        </p:grpSpPr>
        <p:sp>
          <p:nvSpPr>
            <p:cNvPr id="1087" name="Google Shape;1087;p113"/>
            <p:cNvSpPr/>
            <p:nvPr/>
          </p:nvSpPr>
          <p:spPr>
            <a:xfrm>
              <a:off x="2457787" y="2317237"/>
              <a:ext cx="2069813" cy="979620"/>
            </a:xfrm>
            <a:custGeom>
              <a:avLst/>
              <a:gdLst/>
              <a:ahLst/>
              <a:cxnLst/>
              <a:rect l="l" t="t" r="r" b="b"/>
              <a:pathLst>
                <a:path w="34368" h="16266" extrusionOk="0">
                  <a:moveTo>
                    <a:pt x="4679" y="0"/>
                  </a:moveTo>
                  <a:lnTo>
                    <a:pt x="0" y="8133"/>
                  </a:lnTo>
                  <a:lnTo>
                    <a:pt x="4679" y="16265"/>
                  </a:lnTo>
                  <a:lnTo>
                    <a:pt x="14094" y="16265"/>
                  </a:lnTo>
                  <a:lnTo>
                    <a:pt x="17913" y="9590"/>
                  </a:lnTo>
                  <a:lnTo>
                    <a:pt x="22591" y="1458"/>
                  </a:lnTo>
                  <a:lnTo>
                    <a:pt x="30301" y="1458"/>
                  </a:lnTo>
                  <a:lnTo>
                    <a:pt x="33522" y="7098"/>
                  </a:lnTo>
                  <a:lnTo>
                    <a:pt x="34367" y="5640"/>
                  </a:lnTo>
                  <a:lnTo>
                    <a:pt x="33522" y="4183"/>
                  </a:lnTo>
                  <a:lnTo>
                    <a:pt x="31146" y="0"/>
                  </a:lnTo>
                  <a:lnTo>
                    <a:pt x="21746" y="0"/>
                  </a:lnTo>
                  <a:lnTo>
                    <a:pt x="17067" y="8133"/>
                  </a:lnTo>
                  <a:lnTo>
                    <a:pt x="13234" y="14808"/>
                  </a:lnTo>
                  <a:lnTo>
                    <a:pt x="5524" y="14808"/>
                  </a:lnTo>
                  <a:lnTo>
                    <a:pt x="1706" y="8133"/>
                  </a:lnTo>
                  <a:lnTo>
                    <a:pt x="5524" y="1458"/>
                  </a:lnTo>
                  <a:lnTo>
                    <a:pt x="13234" y="1458"/>
                  </a:lnTo>
                  <a:lnTo>
                    <a:pt x="16455" y="7098"/>
                  </a:lnTo>
                  <a:lnTo>
                    <a:pt x="17301" y="5640"/>
                  </a:lnTo>
                  <a:lnTo>
                    <a:pt x="16455" y="4183"/>
                  </a:lnTo>
                  <a:lnTo>
                    <a:pt x="14094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113"/>
            <p:cNvSpPr/>
            <p:nvPr/>
          </p:nvSpPr>
          <p:spPr>
            <a:xfrm>
              <a:off x="4615554" y="2317237"/>
              <a:ext cx="2070656" cy="979620"/>
            </a:xfrm>
            <a:custGeom>
              <a:avLst/>
              <a:gdLst/>
              <a:ahLst/>
              <a:cxnLst/>
              <a:rect l="l" t="t" r="r" b="b"/>
              <a:pathLst>
                <a:path w="34382" h="16266" extrusionOk="0">
                  <a:moveTo>
                    <a:pt x="20288" y="0"/>
                  </a:moveTo>
                  <a:lnTo>
                    <a:pt x="16470" y="6675"/>
                  </a:lnTo>
                  <a:lnTo>
                    <a:pt x="11791" y="14808"/>
                  </a:lnTo>
                  <a:lnTo>
                    <a:pt x="4081" y="14808"/>
                  </a:lnTo>
                  <a:lnTo>
                    <a:pt x="860" y="9167"/>
                  </a:lnTo>
                  <a:lnTo>
                    <a:pt x="0" y="10625"/>
                  </a:lnTo>
                  <a:lnTo>
                    <a:pt x="860" y="12082"/>
                  </a:lnTo>
                  <a:lnTo>
                    <a:pt x="3221" y="16265"/>
                  </a:lnTo>
                  <a:lnTo>
                    <a:pt x="12637" y="16265"/>
                  </a:lnTo>
                  <a:lnTo>
                    <a:pt x="17315" y="8133"/>
                  </a:lnTo>
                  <a:lnTo>
                    <a:pt x="21134" y="1458"/>
                  </a:lnTo>
                  <a:lnTo>
                    <a:pt x="28858" y="1458"/>
                  </a:lnTo>
                  <a:lnTo>
                    <a:pt x="32677" y="8133"/>
                  </a:lnTo>
                  <a:lnTo>
                    <a:pt x="28858" y="14808"/>
                  </a:lnTo>
                  <a:lnTo>
                    <a:pt x="21134" y="14808"/>
                  </a:lnTo>
                  <a:lnTo>
                    <a:pt x="17927" y="9167"/>
                  </a:lnTo>
                  <a:lnTo>
                    <a:pt x="17067" y="10625"/>
                  </a:lnTo>
                  <a:lnTo>
                    <a:pt x="17927" y="12082"/>
                  </a:lnTo>
                  <a:lnTo>
                    <a:pt x="20288" y="16265"/>
                  </a:lnTo>
                  <a:lnTo>
                    <a:pt x="29703" y="16265"/>
                  </a:lnTo>
                  <a:lnTo>
                    <a:pt x="34382" y="8133"/>
                  </a:lnTo>
                  <a:lnTo>
                    <a:pt x="29703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113"/>
            <p:cNvSpPr/>
            <p:nvPr/>
          </p:nvSpPr>
          <p:spPr>
            <a:xfrm>
              <a:off x="3580437" y="2317237"/>
              <a:ext cx="1978512" cy="979620"/>
            </a:xfrm>
            <a:custGeom>
              <a:avLst/>
              <a:gdLst/>
              <a:ahLst/>
              <a:cxnLst/>
              <a:rect l="l" t="t" r="r" b="b"/>
              <a:pathLst>
                <a:path w="32852" h="16266" extrusionOk="0">
                  <a:moveTo>
                    <a:pt x="20347" y="0"/>
                  </a:moveTo>
                  <a:lnTo>
                    <a:pt x="16455" y="6675"/>
                  </a:lnTo>
                  <a:lnTo>
                    <a:pt x="11850" y="14808"/>
                  </a:lnTo>
                  <a:lnTo>
                    <a:pt x="4125" y="14808"/>
                  </a:lnTo>
                  <a:lnTo>
                    <a:pt x="846" y="9167"/>
                  </a:lnTo>
                  <a:lnTo>
                    <a:pt x="0" y="10625"/>
                  </a:lnTo>
                  <a:lnTo>
                    <a:pt x="846" y="12082"/>
                  </a:lnTo>
                  <a:lnTo>
                    <a:pt x="3280" y="16265"/>
                  </a:lnTo>
                  <a:lnTo>
                    <a:pt x="12695" y="16265"/>
                  </a:lnTo>
                  <a:lnTo>
                    <a:pt x="17315" y="8133"/>
                  </a:lnTo>
                  <a:lnTo>
                    <a:pt x="21134" y="1458"/>
                  </a:lnTo>
                  <a:lnTo>
                    <a:pt x="28902" y="1458"/>
                  </a:lnTo>
                  <a:lnTo>
                    <a:pt x="32065" y="6981"/>
                  </a:lnTo>
                  <a:lnTo>
                    <a:pt x="32852" y="5524"/>
                  </a:lnTo>
                  <a:lnTo>
                    <a:pt x="29703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090" name="Google Shape;1090;p113"/>
          <p:cNvCxnSpPr/>
          <p:nvPr/>
        </p:nvCxnSpPr>
        <p:spPr>
          <a:xfrm rot="10800000">
            <a:off x="5896425" y="2254058"/>
            <a:ext cx="0" cy="234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1091" name="Google Shape;1091;p113"/>
          <p:cNvCxnSpPr/>
          <p:nvPr/>
        </p:nvCxnSpPr>
        <p:spPr>
          <a:xfrm rot="10800000">
            <a:off x="3830700" y="2254208"/>
            <a:ext cx="0" cy="2292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1110" name="Google Shape;1110;p113"/>
          <p:cNvCxnSpPr/>
          <p:nvPr/>
        </p:nvCxnSpPr>
        <p:spPr>
          <a:xfrm>
            <a:off x="2779678" y="3467999"/>
            <a:ext cx="0" cy="234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1111" name="Google Shape;1111;p113"/>
          <p:cNvCxnSpPr/>
          <p:nvPr/>
        </p:nvCxnSpPr>
        <p:spPr>
          <a:xfrm>
            <a:off x="4845403" y="3467990"/>
            <a:ext cx="0" cy="2292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diamond" w="med" len="med"/>
          </a:ln>
        </p:spPr>
      </p:cxnSp>
      <p:sp>
        <p:nvSpPr>
          <p:cNvPr id="1112" name="Google Shape;1112;p113"/>
          <p:cNvSpPr txBox="1">
            <a:spLocks noGrp="1"/>
          </p:cNvSpPr>
          <p:nvPr>
            <p:ph type="ctrTitle" idx="2"/>
          </p:nvPr>
        </p:nvSpPr>
        <p:spPr>
          <a:xfrm>
            <a:off x="2165200" y="3778397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HONEYPOTS</a:t>
            </a:r>
            <a:endParaRPr dirty="0"/>
          </a:p>
        </p:txBody>
      </p:sp>
      <p:sp>
        <p:nvSpPr>
          <p:cNvPr id="1113" name="Google Shape;1113;p113"/>
          <p:cNvSpPr txBox="1">
            <a:spLocks noGrp="1"/>
          </p:cNvSpPr>
          <p:nvPr>
            <p:ph type="subTitle" idx="1"/>
          </p:nvPr>
        </p:nvSpPr>
        <p:spPr>
          <a:xfrm>
            <a:off x="2165200" y="4039378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24</a:t>
            </a:r>
            <a:endParaRPr dirty="0"/>
          </a:p>
        </p:txBody>
      </p:sp>
      <p:sp>
        <p:nvSpPr>
          <p:cNvPr id="1114" name="Google Shape;1114;p113"/>
          <p:cNvSpPr txBox="1">
            <a:spLocks noGrp="1"/>
          </p:cNvSpPr>
          <p:nvPr>
            <p:ph type="ctrTitle" idx="3"/>
          </p:nvPr>
        </p:nvSpPr>
        <p:spPr>
          <a:xfrm>
            <a:off x="4225850" y="3786615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NSM</a:t>
            </a:r>
            <a:endParaRPr dirty="0"/>
          </a:p>
        </p:txBody>
      </p:sp>
      <p:sp>
        <p:nvSpPr>
          <p:cNvPr id="1115" name="Google Shape;1115;p113"/>
          <p:cNvSpPr txBox="1">
            <a:spLocks noGrp="1"/>
          </p:cNvSpPr>
          <p:nvPr>
            <p:ph type="subTitle" idx="4"/>
          </p:nvPr>
        </p:nvSpPr>
        <p:spPr>
          <a:xfrm>
            <a:off x="4226000" y="4038678"/>
            <a:ext cx="12312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3</a:t>
            </a:r>
            <a:endParaRPr dirty="0"/>
          </a:p>
        </p:txBody>
      </p:sp>
      <p:sp>
        <p:nvSpPr>
          <p:cNvPr id="1116" name="Google Shape;1116;p113"/>
          <p:cNvSpPr txBox="1">
            <a:spLocks noGrp="1"/>
          </p:cNvSpPr>
          <p:nvPr>
            <p:ph type="ctrTitle" idx="5"/>
          </p:nvPr>
        </p:nvSpPr>
        <p:spPr>
          <a:xfrm>
            <a:off x="3215175" y="1493992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ELK STACK</a:t>
            </a:r>
            <a:endParaRPr dirty="0"/>
          </a:p>
        </p:txBody>
      </p:sp>
      <p:sp>
        <p:nvSpPr>
          <p:cNvPr id="1117" name="Google Shape;1117;p113"/>
          <p:cNvSpPr txBox="1">
            <a:spLocks noGrp="1"/>
          </p:cNvSpPr>
          <p:nvPr>
            <p:ph type="subTitle" idx="6"/>
          </p:nvPr>
        </p:nvSpPr>
        <p:spPr>
          <a:xfrm>
            <a:off x="3215175" y="1782377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3</a:t>
            </a:r>
            <a:endParaRPr dirty="0"/>
          </a:p>
        </p:txBody>
      </p:sp>
      <p:sp>
        <p:nvSpPr>
          <p:cNvPr id="1118" name="Google Shape;1118;p113"/>
          <p:cNvSpPr txBox="1">
            <a:spLocks noGrp="1"/>
          </p:cNvSpPr>
          <p:nvPr>
            <p:ph type="ctrTitle" idx="7"/>
          </p:nvPr>
        </p:nvSpPr>
        <p:spPr>
          <a:xfrm>
            <a:off x="5193624" y="1493992"/>
            <a:ext cx="1306235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HERRAMIENTAS</a:t>
            </a:r>
            <a:endParaRPr dirty="0"/>
          </a:p>
        </p:txBody>
      </p:sp>
      <p:sp>
        <p:nvSpPr>
          <p:cNvPr id="1119" name="Google Shape;1119;p113"/>
          <p:cNvSpPr txBox="1">
            <a:spLocks noGrp="1"/>
          </p:cNvSpPr>
          <p:nvPr>
            <p:ph type="subTitle" idx="8"/>
          </p:nvPr>
        </p:nvSpPr>
        <p:spPr>
          <a:xfrm>
            <a:off x="5268659" y="1788947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5</a:t>
            </a:r>
            <a:endParaRPr dirty="0"/>
          </a:p>
        </p:txBody>
      </p:sp>
      <p:sp>
        <p:nvSpPr>
          <p:cNvPr id="10" name="Rectángulo 9"/>
          <p:cNvSpPr/>
          <p:nvPr/>
        </p:nvSpPr>
        <p:spPr>
          <a:xfrm>
            <a:off x="2531250" y="2715884"/>
            <a:ext cx="455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bg1">
                    <a:lumMod val="85000"/>
                  </a:schemeClr>
                </a:solidFill>
                <a:latin typeface="-apple-system"/>
              </a:rPr>
              <a:t>🍯</a:t>
            </a:r>
          </a:p>
        </p:txBody>
      </p:sp>
      <p:grpSp>
        <p:nvGrpSpPr>
          <p:cNvPr id="61" name="Google Shape;6628;p139"/>
          <p:cNvGrpSpPr/>
          <p:nvPr/>
        </p:nvGrpSpPr>
        <p:grpSpPr>
          <a:xfrm>
            <a:off x="3672780" y="2828975"/>
            <a:ext cx="330964" cy="334004"/>
            <a:chOff x="-45673275" y="3199325"/>
            <a:chExt cx="299325" cy="302075"/>
          </a:xfrm>
          <a:solidFill>
            <a:schemeClr val="bg1">
              <a:lumMod val="85000"/>
            </a:schemeClr>
          </a:solidFill>
        </p:grpSpPr>
        <p:sp>
          <p:nvSpPr>
            <p:cNvPr id="62" name="Google Shape;6629;p139"/>
            <p:cNvSpPr/>
            <p:nvPr/>
          </p:nvSpPr>
          <p:spPr>
            <a:xfrm>
              <a:off x="-45672500" y="3199325"/>
              <a:ext cx="298550" cy="194175"/>
            </a:xfrm>
            <a:custGeom>
              <a:avLst/>
              <a:gdLst/>
              <a:ahLst/>
              <a:cxnLst/>
              <a:rect l="l" t="t" r="r" b="b"/>
              <a:pathLst>
                <a:path w="11942" h="7767" extrusionOk="0">
                  <a:moveTo>
                    <a:pt x="5947" y="0"/>
                  </a:moveTo>
                  <a:cubicBezTo>
                    <a:pt x="5884" y="0"/>
                    <a:pt x="5829" y="16"/>
                    <a:pt x="5798" y="47"/>
                  </a:cubicBezTo>
                  <a:lnTo>
                    <a:pt x="158" y="3607"/>
                  </a:lnTo>
                  <a:cubicBezTo>
                    <a:pt x="32" y="3670"/>
                    <a:pt x="1" y="3765"/>
                    <a:pt x="1" y="3922"/>
                  </a:cubicBezTo>
                  <a:cubicBezTo>
                    <a:pt x="1" y="4017"/>
                    <a:pt x="64" y="4143"/>
                    <a:pt x="158" y="4237"/>
                  </a:cubicBezTo>
                  <a:lnTo>
                    <a:pt x="5735" y="7735"/>
                  </a:lnTo>
                  <a:cubicBezTo>
                    <a:pt x="5798" y="7766"/>
                    <a:pt x="5861" y="7766"/>
                    <a:pt x="5955" y="7766"/>
                  </a:cubicBezTo>
                  <a:cubicBezTo>
                    <a:pt x="6018" y="7766"/>
                    <a:pt x="6050" y="7766"/>
                    <a:pt x="6144" y="7735"/>
                  </a:cubicBezTo>
                  <a:lnTo>
                    <a:pt x="11784" y="4237"/>
                  </a:lnTo>
                  <a:cubicBezTo>
                    <a:pt x="11878" y="4143"/>
                    <a:pt x="11941" y="4080"/>
                    <a:pt x="11941" y="3922"/>
                  </a:cubicBezTo>
                  <a:cubicBezTo>
                    <a:pt x="11941" y="3796"/>
                    <a:pt x="11847" y="3670"/>
                    <a:pt x="11784" y="3607"/>
                  </a:cubicBezTo>
                  <a:lnTo>
                    <a:pt x="6144" y="47"/>
                  </a:lnTo>
                  <a:cubicBezTo>
                    <a:pt x="6081" y="16"/>
                    <a:pt x="6010" y="0"/>
                    <a:pt x="59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630;p139"/>
            <p:cNvSpPr/>
            <p:nvPr/>
          </p:nvSpPr>
          <p:spPr>
            <a:xfrm>
              <a:off x="-45673275" y="3387150"/>
              <a:ext cx="299325" cy="114250"/>
            </a:xfrm>
            <a:custGeom>
              <a:avLst/>
              <a:gdLst/>
              <a:ahLst/>
              <a:cxnLst/>
              <a:rect l="l" t="t" r="r" b="b"/>
              <a:pathLst>
                <a:path w="11973" h="4570" extrusionOk="0">
                  <a:moveTo>
                    <a:pt x="693" y="1"/>
                  </a:moveTo>
                  <a:lnTo>
                    <a:pt x="158" y="348"/>
                  </a:lnTo>
                  <a:cubicBezTo>
                    <a:pt x="32" y="411"/>
                    <a:pt x="0" y="505"/>
                    <a:pt x="0" y="663"/>
                  </a:cubicBezTo>
                  <a:cubicBezTo>
                    <a:pt x="0" y="789"/>
                    <a:pt x="63" y="883"/>
                    <a:pt x="158" y="978"/>
                  </a:cubicBezTo>
                  <a:lnTo>
                    <a:pt x="5797" y="4506"/>
                  </a:lnTo>
                  <a:cubicBezTo>
                    <a:pt x="5829" y="4569"/>
                    <a:pt x="5892" y="4569"/>
                    <a:pt x="5986" y="4569"/>
                  </a:cubicBezTo>
                  <a:cubicBezTo>
                    <a:pt x="6049" y="4569"/>
                    <a:pt x="6112" y="4569"/>
                    <a:pt x="6175" y="4506"/>
                  </a:cubicBezTo>
                  <a:lnTo>
                    <a:pt x="11815" y="978"/>
                  </a:lnTo>
                  <a:cubicBezTo>
                    <a:pt x="11941" y="883"/>
                    <a:pt x="11972" y="820"/>
                    <a:pt x="11972" y="663"/>
                  </a:cubicBezTo>
                  <a:cubicBezTo>
                    <a:pt x="11972" y="537"/>
                    <a:pt x="11878" y="411"/>
                    <a:pt x="11815" y="348"/>
                  </a:cubicBezTo>
                  <a:lnTo>
                    <a:pt x="11248" y="1"/>
                  </a:lnTo>
                  <a:lnTo>
                    <a:pt x="6175" y="3151"/>
                  </a:lnTo>
                  <a:cubicBezTo>
                    <a:pt x="6144" y="3183"/>
                    <a:pt x="6049" y="3183"/>
                    <a:pt x="5986" y="3183"/>
                  </a:cubicBezTo>
                  <a:cubicBezTo>
                    <a:pt x="5892" y="3183"/>
                    <a:pt x="5860" y="3183"/>
                    <a:pt x="5797" y="3151"/>
                  </a:cubicBezTo>
                  <a:lnTo>
                    <a:pt x="6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631;p139"/>
            <p:cNvSpPr/>
            <p:nvPr/>
          </p:nvSpPr>
          <p:spPr>
            <a:xfrm>
              <a:off x="-45673275" y="3334400"/>
              <a:ext cx="299325" cy="113425"/>
            </a:xfrm>
            <a:custGeom>
              <a:avLst/>
              <a:gdLst/>
              <a:ahLst/>
              <a:cxnLst/>
              <a:rect l="l" t="t" r="r" b="b"/>
              <a:pathLst>
                <a:path w="11973" h="4537" extrusionOk="0">
                  <a:moveTo>
                    <a:pt x="693" y="0"/>
                  </a:moveTo>
                  <a:lnTo>
                    <a:pt x="158" y="378"/>
                  </a:lnTo>
                  <a:cubicBezTo>
                    <a:pt x="32" y="441"/>
                    <a:pt x="0" y="536"/>
                    <a:pt x="0" y="693"/>
                  </a:cubicBezTo>
                  <a:cubicBezTo>
                    <a:pt x="0" y="851"/>
                    <a:pt x="63" y="914"/>
                    <a:pt x="158" y="1008"/>
                  </a:cubicBezTo>
                  <a:lnTo>
                    <a:pt x="5797" y="4505"/>
                  </a:lnTo>
                  <a:cubicBezTo>
                    <a:pt x="5829" y="4537"/>
                    <a:pt x="5892" y="4537"/>
                    <a:pt x="5986" y="4537"/>
                  </a:cubicBezTo>
                  <a:cubicBezTo>
                    <a:pt x="6049" y="4537"/>
                    <a:pt x="6112" y="4537"/>
                    <a:pt x="6175" y="4505"/>
                  </a:cubicBezTo>
                  <a:lnTo>
                    <a:pt x="11815" y="1008"/>
                  </a:lnTo>
                  <a:cubicBezTo>
                    <a:pt x="11941" y="914"/>
                    <a:pt x="11972" y="851"/>
                    <a:pt x="11972" y="693"/>
                  </a:cubicBezTo>
                  <a:cubicBezTo>
                    <a:pt x="11972" y="536"/>
                    <a:pt x="11878" y="441"/>
                    <a:pt x="11815" y="378"/>
                  </a:cubicBezTo>
                  <a:lnTo>
                    <a:pt x="11248" y="0"/>
                  </a:lnTo>
                  <a:lnTo>
                    <a:pt x="6175" y="3214"/>
                  </a:lnTo>
                  <a:cubicBezTo>
                    <a:pt x="6144" y="3245"/>
                    <a:pt x="6049" y="3245"/>
                    <a:pt x="5986" y="3245"/>
                  </a:cubicBezTo>
                  <a:cubicBezTo>
                    <a:pt x="5892" y="3245"/>
                    <a:pt x="5860" y="3245"/>
                    <a:pt x="5797" y="3214"/>
                  </a:cubicBez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5209;p137"/>
          <p:cNvGrpSpPr/>
          <p:nvPr/>
        </p:nvGrpSpPr>
        <p:grpSpPr>
          <a:xfrm>
            <a:off x="5726929" y="2785930"/>
            <a:ext cx="351155" cy="351183"/>
            <a:chOff x="-63252250" y="1930850"/>
            <a:chExt cx="319000" cy="319025"/>
          </a:xfrm>
          <a:solidFill>
            <a:schemeClr val="bg1">
              <a:lumMod val="85000"/>
            </a:schemeClr>
          </a:solidFill>
        </p:grpSpPr>
        <p:sp>
          <p:nvSpPr>
            <p:cNvPr id="66" name="Google Shape;5210;p137"/>
            <p:cNvSpPr/>
            <p:nvPr/>
          </p:nvSpPr>
          <p:spPr>
            <a:xfrm>
              <a:off x="-63252250" y="1930850"/>
              <a:ext cx="319000" cy="319025"/>
            </a:xfrm>
            <a:custGeom>
              <a:avLst/>
              <a:gdLst/>
              <a:ahLst/>
              <a:cxnLst/>
              <a:rect l="l" t="t" r="r" b="b"/>
              <a:pathLst>
                <a:path w="12760" h="12761" extrusionOk="0">
                  <a:moveTo>
                    <a:pt x="7026" y="914"/>
                  </a:moveTo>
                  <a:lnTo>
                    <a:pt x="7026" y="1954"/>
                  </a:lnTo>
                  <a:cubicBezTo>
                    <a:pt x="7026" y="2174"/>
                    <a:pt x="7120" y="2332"/>
                    <a:pt x="7341" y="2363"/>
                  </a:cubicBezTo>
                  <a:cubicBezTo>
                    <a:pt x="7813" y="2489"/>
                    <a:pt x="8286" y="2647"/>
                    <a:pt x="8664" y="2899"/>
                  </a:cubicBezTo>
                  <a:cubicBezTo>
                    <a:pt x="8733" y="2954"/>
                    <a:pt x="8820" y="2979"/>
                    <a:pt x="8905" y="2979"/>
                  </a:cubicBezTo>
                  <a:cubicBezTo>
                    <a:pt x="9012" y="2979"/>
                    <a:pt x="9115" y="2938"/>
                    <a:pt x="9168" y="2868"/>
                  </a:cubicBezTo>
                  <a:lnTo>
                    <a:pt x="9924" y="2111"/>
                  </a:lnTo>
                  <a:lnTo>
                    <a:pt x="10712" y="2899"/>
                  </a:lnTo>
                  <a:lnTo>
                    <a:pt x="9956" y="3655"/>
                  </a:lnTo>
                  <a:cubicBezTo>
                    <a:pt x="9861" y="3781"/>
                    <a:pt x="9798" y="4002"/>
                    <a:pt x="9924" y="4159"/>
                  </a:cubicBezTo>
                  <a:cubicBezTo>
                    <a:pt x="10208" y="4600"/>
                    <a:pt x="10397" y="5041"/>
                    <a:pt x="10460" y="5514"/>
                  </a:cubicBezTo>
                  <a:cubicBezTo>
                    <a:pt x="10523" y="5703"/>
                    <a:pt x="10680" y="5829"/>
                    <a:pt x="10869" y="5829"/>
                  </a:cubicBezTo>
                  <a:lnTo>
                    <a:pt x="11941" y="5829"/>
                  </a:lnTo>
                  <a:lnTo>
                    <a:pt x="11941" y="6932"/>
                  </a:lnTo>
                  <a:lnTo>
                    <a:pt x="10869" y="6932"/>
                  </a:lnTo>
                  <a:cubicBezTo>
                    <a:pt x="10680" y="6932"/>
                    <a:pt x="10523" y="7058"/>
                    <a:pt x="10460" y="7247"/>
                  </a:cubicBezTo>
                  <a:cubicBezTo>
                    <a:pt x="10365" y="7719"/>
                    <a:pt x="10208" y="8192"/>
                    <a:pt x="9924" y="8570"/>
                  </a:cubicBezTo>
                  <a:cubicBezTo>
                    <a:pt x="9798" y="8727"/>
                    <a:pt x="9861" y="8979"/>
                    <a:pt x="9956" y="9105"/>
                  </a:cubicBezTo>
                  <a:lnTo>
                    <a:pt x="10712" y="9830"/>
                  </a:lnTo>
                  <a:lnTo>
                    <a:pt x="9924" y="10618"/>
                  </a:lnTo>
                  <a:lnTo>
                    <a:pt x="9168" y="9893"/>
                  </a:lnTo>
                  <a:cubicBezTo>
                    <a:pt x="9111" y="9817"/>
                    <a:pt x="8996" y="9775"/>
                    <a:pt x="8879" y="9775"/>
                  </a:cubicBezTo>
                  <a:cubicBezTo>
                    <a:pt x="8803" y="9775"/>
                    <a:pt x="8726" y="9793"/>
                    <a:pt x="8664" y="9830"/>
                  </a:cubicBezTo>
                  <a:cubicBezTo>
                    <a:pt x="8223" y="10114"/>
                    <a:pt x="7813" y="10303"/>
                    <a:pt x="7341" y="10397"/>
                  </a:cubicBezTo>
                  <a:cubicBezTo>
                    <a:pt x="7120" y="10429"/>
                    <a:pt x="7026" y="10586"/>
                    <a:pt x="7026" y="10775"/>
                  </a:cubicBezTo>
                  <a:lnTo>
                    <a:pt x="7026" y="11846"/>
                  </a:lnTo>
                  <a:lnTo>
                    <a:pt x="5923" y="11846"/>
                  </a:lnTo>
                  <a:lnTo>
                    <a:pt x="5923" y="10775"/>
                  </a:lnTo>
                  <a:cubicBezTo>
                    <a:pt x="5923" y="10586"/>
                    <a:pt x="5797" y="10429"/>
                    <a:pt x="5577" y="10397"/>
                  </a:cubicBezTo>
                  <a:cubicBezTo>
                    <a:pt x="5135" y="10271"/>
                    <a:pt x="4663" y="10114"/>
                    <a:pt x="4253" y="9830"/>
                  </a:cubicBezTo>
                  <a:cubicBezTo>
                    <a:pt x="4191" y="9793"/>
                    <a:pt x="4119" y="9775"/>
                    <a:pt x="4047" y="9775"/>
                  </a:cubicBezTo>
                  <a:cubicBezTo>
                    <a:pt x="3937" y="9775"/>
                    <a:pt x="3826" y="9817"/>
                    <a:pt x="3749" y="9893"/>
                  </a:cubicBezTo>
                  <a:lnTo>
                    <a:pt x="2993" y="10618"/>
                  </a:lnTo>
                  <a:lnTo>
                    <a:pt x="2206" y="9830"/>
                  </a:lnTo>
                  <a:lnTo>
                    <a:pt x="2962" y="9105"/>
                  </a:lnTo>
                  <a:cubicBezTo>
                    <a:pt x="3088" y="8979"/>
                    <a:pt x="3119" y="8727"/>
                    <a:pt x="2993" y="8570"/>
                  </a:cubicBezTo>
                  <a:cubicBezTo>
                    <a:pt x="2710" y="8160"/>
                    <a:pt x="2521" y="7719"/>
                    <a:pt x="2458" y="7247"/>
                  </a:cubicBezTo>
                  <a:cubicBezTo>
                    <a:pt x="2395" y="7058"/>
                    <a:pt x="2237" y="6932"/>
                    <a:pt x="2048" y="6932"/>
                  </a:cubicBezTo>
                  <a:lnTo>
                    <a:pt x="977" y="6932"/>
                  </a:lnTo>
                  <a:lnTo>
                    <a:pt x="977" y="5829"/>
                  </a:lnTo>
                  <a:lnTo>
                    <a:pt x="2048" y="5829"/>
                  </a:lnTo>
                  <a:cubicBezTo>
                    <a:pt x="2237" y="5829"/>
                    <a:pt x="2395" y="5703"/>
                    <a:pt x="2458" y="5514"/>
                  </a:cubicBezTo>
                  <a:cubicBezTo>
                    <a:pt x="2552" y="5041"/>
                    <a:pt x="2710" y="4569"/>
                    <a:pt x="2993" y="4159"/>
                  </a:cubicBezTo>
                  <a:cubicBezTo>
                    <a:pt x="3119" y="4002"/>
                    <a:pt x="3088" y="3781"/>
                    <a:pt x="2962" y="3655"/>
                  </a:cubicBezTo>
                  <a:lnTo>
                    <a:pt x="2206" y="2899"/>
                  </a:lnTo>
                  <a:lnTo>
                    <a:pt x="2993" y="2111"/>
                  </a:lnTo>
                  <a:lnTo>
                    <a:pt x="3749" y="2868"/>
                  </a:lnTo>
                  <a:cubicBezTo>
                    <a:pt x="3820" y="2938"/>
                    <a:pt x="3921" y="2979"/>
                    <a:pt x="4023" y="2979"/>
                  </a:cubicBezTo>
                  <a:cubicBezTo>
                    <a:pt x="4103" y="2979"/>
                    <a:pt x="4184" y="2954"/>
                    <a:pt x="4253" y="2899"/>
                  </a:cubicBezTo>
                  <a:cubicBezTo>
                    <a:pt x="4694" y="2647"/>
                    <a:pt x="5135" y="2426"/>
                    <a:pt x="5577" y="2363"/>
                  </a:cubicBezTo>
                  <a:cubicBezTo>
                    <a:pt x="5797" y="2332"/>
                    <a:pt x="5923" y="2174"/>
                    <a:pt x="5923" y="1954"/>
                  </a:cubicBezTo>
                  <a:lnTo>
                    <a:pt x="5923" y="914"/>
                  </a:lnTo>
                  <a:close/>
                  <a:moveTo>
                    <a:pt x="5829" y="1"/>
                  </a:moveTo>
                  <a:cubicBezTo>
                    <a:pt x="5356" y="1"/>
                    <a:pt x="5009" y="347"/>
                    <a:pt x="5009" y="820"/>
                  </a:cubicBezTo>
                  <a:lnTo>
                    <a:pt x="5009" y="1576"/>
                  </a:lnTo>
                  <a:cubicBezTo>
                    <a:pt x="4631" y="1702"/>
                    <a:pt x="4285" y="1796"/>
                    <a:pt x="3970" y="2017"/>
                  </a:cubicBezTo>
                  <a:lnTo>
                    <a:pt x="3466" y="1481"/>
                  </a:lnTo>
                  <a:cubicBezTo>
                    <a:pt x="3308" y="1324"/>
                    <a:pt x="3103" y="1245"/>
                    <a:pt x="2891" y="1245"/>
                  </a:cubicBezTo>
                  <a:cubicBezTo>
                    <a:pt x="2678" y="1245"/>
                    <a:pt x="2458" y="1324"/>
                    <a:pt x="2269" y="1481"/>
                  </a:cubicBezTo>
                  <a:lnTo>
                    <a:pt x="1481" y="2269"/>
                  </a:lnTo>
                  <a:cubicBezTo>
                    <a:pt x="1166" y="2584"/>
                    <a:pt x="1166" y="3120"/>
                    <a:pt x="1481" y="3466"/>
                  </a:cubicBezTo>
                  <a:lnTo>
                    <a:pt x="2017" y="3970"/>
                  </a:lnTo>
                  <a:cubicBezTo>
                    <a:pt x="1796" y="4285"/>
                    <a:pt x="1701" y="4632"/>
                    <a:pt x="1575" y="5010"/>
                  </a:cubicBezTo>
                  <a:lnTo>
                    <a:pt x="819" y="5010"/>
                  </a:lnTo>
                  <a:cubicBezTo>
                    <a:pt x="347" y="5010"/>
                    <a:pt x="0" y="5356"/>
                    <a:pt x="0" y="5829"/>
                  </a:cubicBezTo>
                  <a:lnTo>
                    <a:pt x="0" y="6932"/>
                  </a:lnTo>
                  <a:cubicBezTo>
                    <a:pt x="0" y="7404"/>
                    <a:pt x="347" y="7751"/>
                    <a:pt x="819" y="7751"/>
                  </a:cubicBezTo>
                  <a:lnTo>
                    <a:pt x="1575" y="7751"/>
                  </a:lnTo>
                  <a:cubicBezTo>
                    <a:pt x="1701" y="8097"/>
                    <a:pt x="1796" y="8475"/>
                    <a:pt x="2017" y="8759"/>
                  </a:cubicBezTo>
                  <a:lnTo>
                    <a:pt x="1481" y="9295"/>
                  </a:lnTo>
                  <a:cubicBezTo>
                    <a:pt x="1166" y="9610"/>
                    <a:pt x="1166" y="10114"/>
                    <a:pt x="1481" y="10460"/>
                  </a:cubicBezTo>
                  <a:lnTo>
                    <a:pt x="2269" y="11248"/>
                  </a:lnTo>
                  <a:cubicBezTo>
                    <a:pt x="2426" y="11405"/>
                    <a:pt x="2639" y="11484"/>
                    <a:pt x="2855" y="11484"/>
                  </a:cubicBezTo>
                  <a:cubicBezTo>
                    <a:pt x="3072" y="11484"/>
                    <a:pt x="3292" y="11405"/>
                    <a:pt x="3466" y="11248"/>
                  </a:cubicBezTo>
                  <a:lnTo>
                    <a:pt x="3970" y="10744"/>
                  </a:lnTo>
                  <a:cubicBezTo>
                    <a:pt x="4285" y="10933"/>
                    <a:pt x="4631" y="11059"/>
                    <a:pt x="5009" y="11185"/>
                  </a:cubicBezTo>
                  <a:lnTo>
                    <a:pt x="5009" y="11909"/>
                  </a:lnTo>
                  <a:cubicBezTo>
                    <a:pt x="5009" y="12382"/>
                    <a:pt x="5356" y="12760"/>
                    <a:pt x="5829" y="12760"/>
                  </a:cubicBezTo>
                  <a:lnTo>
                    <a:pt x="6931" y="12760"/>
                  </a:lnTo>
                  <a:cubicBezTo>
                    <a:pt x="7404" y="12760"/>
                    <a:pt x="7750" y="12382"/>
                    <a:pt x="7750" y="11909"/>
                  </a:cubicBezTo>
                  <a:lnTo>
                    <a:pt x="7750" y="11185"/>
                  </a:lnTo>
                  <a:cubicBezTo>
                    <a:pt x="8097" y="11059"/>
                    <a:pt x="8475" y="10933"/>
                    <a:pt x="8790" y="10744"/>
                  </a:cubicBezTo>
                  <a:lnTo>
                    <a:pt x="9294" y="11248"/>
                  </a:lnTo>
                  <a:cubicBezTo>
                    <a:pt x="9452" y="11405"/>
                    <a:pt x="9656" y="11484"/>
                    <a:pt x="9865" y="11484"/>
                  </a:cubicBezTo>
                  <a:cubicBezTo>
                    <a:pt x="10074" y="11484"/>
                    <a:pt x="10287" y="11405"/>
                    <a:pt x="10460" y="11248"/>
                  </a:cubicBezTo>
                  <a:lnTo>
                    <a:pt x="11247" y="10460"/>
                  </a:lnTo>
                  <a:cubicBezTo>
                    <a:pt x="11563" y="10145"/>
                    <a:pt x="11563" y="9641"/>
                    <a:pt x="11247" y="9295"/>
                  </a:cubicBezTo>
                  <a:lnTo>
                    <a:pt x="10743" y="8759"/>
                  </a:lnTo>
                  <a:cubicBezTo>
                    <a:pt x="10932" y="8444"/>
                    <a:pt x="11058" y="8097"/>
                    <a:pt x="11184" y="7751"/>
                  </a:cubicBezTo>
                  <a:lnTo>
                    <a:pt x="11941" y="7751"/>
                  </a:lnTo>
                  <a:cubicBezTo>
                    <a:pt x="12413" y="7751"/>
                    <a:pt x="12760" y="7404"/>
                    <a:pt x="12760" y="6932"/>
                  </a:cubicBezTo>
                  <a:lnTo>
                    <a:pt x="12760" y="5829"/>
                  </a:lnTo>
                  <a:cubicBezTo>
                    <a:pt x="12760" y="5356"/>
                    <a:pt x="12350" y="5010"/>
                    <a:pt x="11941" y="5010"/>
                  </a:cubicBezTo>
                  <a:lnTo>
                    <a:pt x="11184" y="5010"/>
                  </a:lnTo>
                  <a:cubicBezTo>
                    <a:pt x="11058" y="4632"/>
                    <a:pt x="10932" y="4285"/>
                    <a:pt x="10743" y="3970"/>
                  </a:cubicBezTo>
                  <a:lnTo>
                    <a:pt x="11247" y="3466"/>
                  </a:lnTo>
                  <a:cubicBezTo>
                    <a:pt x="11563" y="3151"/>
                    <a:pt x="11563" y="2647"/>
                    <a:pt x="11247" y="2269"/>
                  </a:cubicBezTo>
                  <a:lnTo>
                    <a:pt x="10460" y="1481"/>
                  </a:lnTo>
                  <a:cubicBezTo>
                    <a:pt x="10302" y="1324"/>
                    <a:pt x="10098" y="1245"/>
                    <a:pt x="9889" y="1245"/>
                  </a:cubicBezTo>
                  <a:cubicBezTo>
                    <a:pt x="9680" y="1245"/>
                    <a:pt x="9467" y="1324"/>
                    <a:pt x="9294" y="1481"/>
                  </a:cubicBezTo>
                  <a:lnTo>
                    <a:pt x="8790" y="2017"/>
                  </a:lnTo>
                  <a:cubicBezTo>
                    <a:pt x="8475" y="1796"/>
                    <a:pt x="8097" y="1702"/>
                    <a:pt x="7750" y="1576"/>
                  </a:cubicBezTo>
                  <a:lnTo>
                    <a:pt x="7750" y="820"/>
                  </a:lnTo>
                  <a:cubicBezTo>
                    <a:pt x="7750" y="347"/>
                    <a:pt x="7404" y="1"/>
                    <a:pt x="6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211;p137"/>
            <p:cNvSpPr/>
            <p:nvPr/>
          </p:nvSpPr>
          <p:spPr>
            <a:xfrm>
              <a:off x="-63160900" y="2021425"/>
              <a:ext cx="137850" cy="137850"/>
            </a:xfrm>
            <a:custGeom>
              <a:avLst/>
              <a:gdLst/>
              <a:ahLst/>
              <a:cxnLst/>
              <a:rect l="l" t="t" r="r" b="b"/>
              <a:pathLst>
                <a:path w="5514" h="5514" extrusionOk="0">
                  <a:moveTo>
                    <a:pt x="2773" y="820"/>
                  </a:moveTo>
                  <a:cubicBezTo>
                    <a:pt x="3813" y="820"/>
                    <a:pt x="4695" y="1702"/>
                    <a:pt x="4695" y="2742"/>
                  </a:cubicBezTo>
                  <a:cubicBezTo>
                    <a:pt x="4695" y="3813"/>
                    <a:pt x="3813" y="4695"/>
                    <a:pt x="2773" y="4695"/>
                  </a:cubicBezTo>
                  <a:cubicBezTo>
                    <a:pt x="1702" y="4695"/>
                    <a:pt x="820" y="3813"/>
                    <a:pt x="820" y="2742"/>
                  </a:cubicBezTo>
                  <a:cubicBezTo>
                    <a:pt x="820" y="1702"/>
                    <a:pt x="1702" y="820"/>
                    <a:pt x="2773" y="820"/>
                  </a:cubicBezTo>
                  <a:close/>
                  <a:moveTo>
                    <a:pt x="2773" y="1"/>
                  </a:moveTo>
                  <a:cubicBezTo>
                    <a:pt x="1229" y="1"/>
                    <a:pt x="1" y="1198"/>
                    <a:pt x="1" y="2742"/>
                  </a:cubicBezTo>
                  <a:cubicBezTo>
                    <a:pt x="1" y="4285"/>
                    <a:pt x="1229" y="5514"/>
                    <a:pt x="2773" y="5514"/>
                  </a:cubicBezTo>
                  <a:cubicBezTo>
                    <a:pt x="4285" y="5514"/>
                    <a:pt x="5514" y="4285"/>
                    <a:pt x="5514" y="2742"/>
                  </a:cubicBezTo>
                  <a:cubicBezTo>
                    <a:pt x="5514" y="1229"/>
                    <a:pt x="4254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6313;p139"/>
          <p:cNvGrpSpPr/>
          <p:nvPr/>
        </p:nvGrpSpPr>
        <p:grpSpPr>
          <a:xfrm>
            <a:off x="4703948" y="2795723"/>
            <a:ext cx="334419" cy="331599"/>
            <a:chOff x="-47529700" y="2342000"/>
            <a:chExt cx="302450" cy="299900"/>
          </a:xfrm>
          <a:solidFill>
            <a:schemeClr val="bg1">
              <a:lumMod val="85000"/>
            </a:schemeClr>
          </a:solidFill>
        </p:grpSpPr>
        <p:sp>
          <p:nvSpPr>
            <p:cNvPr id="69" name="Google Shape;6314;p139"/>
            <p:cNvSpPr/>
            <p:nvPr/>
          </p:nvSpPr>
          <p:spPr>
            <a:xfrm>
              <a:off x="-47529700" y="2342000"/>
              <a:ext cx="302450" cy="299900"/>
            </a:xfrm>
            <a:custGeom>
              <a:avLst/>
              <a:gdLst/>
              <a:ahLst/>
              <a:cxnLst/>
              <a:rect l="l" t="t" r="r" b="b"/>
              <a:pathLst>
                <a:path w="12098" h="11996" extrusionOk="0">
                  <a:moveTo>
                    <a:pt x="7530" y="725"/>
                  </a:moveTo>
                  <a:cubicBezTo>
                    <a:pt x="9672" y="725"/>
                    <a:pt x="11405" y="2457"/>
                    <a:pt x="11405" y="4568"/>
                  </a:cubicBezTo>
                  <a:cubicBezTo>
                    <a:pt x="11405" y="6711"/>
                    <a:pt x="9672" y="8443"/>
                    <a:pt x="7530" y="8443"/>
                  </a:cubicBezTo>
                  <a:cubicBezTo>
                    <a:pt x="5419" y="8443"/>
                    <a:pt x="3686" y="6711"/>
                    <a:pt x="3686" y="4568"/>
                  </a:cubicBezTo>
                  <a:cubicBezTo>
                    <a:pt x="3686" y="2457"/>
                    <a:pt x="5419" y="725"/>
                    <a:pt x="7530" y="725"/>
                  </a:cubicBezTo>
                  <a:close/>
                  <a:moveTo>
                    <a:pt x="4064" y="7530"/>
                  </a:moveTo>
                  <a:cubicBezTo>
                    <a:pt x="4222" y="7719"/>
                    <a:pt x="4379" y="7876"/>
                    <a:pt x="4568" y="8034"/>
                  </a:cubicBezTo>
                  <a:lnTo>
                    <a:pt x="3686" y="8947"/>
                  </a:lnTo>
                  <a:lnTo>
                    <a:pt x="3151" y="8443"/>
                  </a:lnTo>
                  <a:lnTo>
                    <a:pt x="4064" y="7530"/>
                  </a:lnTo>
                  <a:close/>
                  <a:moveTo>
                    <a:pt x="2647" y="8916"/>
                  </a:moveTo>
                  <a:lnTo>
                    <a:pt x="3151" y="9420"/>
                  </a:lnTo>
                  <a:lnTo>
                    <a:pt x="1386" y="11184"/>
                  </a:lnTo>
                  <a:cubicBezTo>
                    <a:pt x="1323" y="11247"/>
                    <a:pt x="1237" y="11279"/>
                    <a:pt x="1146" y="11279"/>
                  </a:cubicBezTo>
                  <a:cubicBezTo>
                    <a:pt x="1056" y="11279"/>
                    <a:pt x="961" y="11247"/>
                    <a:pt x="882" y="11184"/>
                  </a:cubicBezTo>
                  <a:cubicBezTo>
                    <a:pt x="756" y="11090"/>
                    <a:pt x="756" y="10838"/>
                    <a:pt x="882" y="10680"/>
                  </a:cubicBezTo>
                  <a:lnTo>
                    <a:pt x="2647" y="8916"/>
                  </a:lnTo>
                  <a:close/>
                  <a:moveTo>
                    <a:pt x="7530" y="0"/>
                  </a:moveTo>
                  <a:cubicBezTo>
                    <a:pt x="5009" y="0"/>
                    <a:pt x="2962" y="2048"/>
                    <a:pt x="2962" y="4568"/>
                  </a:cubicBezTo>
                  <a:cubicBezTo>
                    <a:pt x="2962" y="5450"/>
                    <a:pt x="3214" y="6270"/>
                    <a:pt x="3623" y="6963"/>
                  </a:cubicBezTo>
                  <a:lnTo>
                    <a:pt x="410" y="10208"/>
                  </a:lnTo>
                  <a:cubicBezTo>
                    <a:pt x="0" y="10586"/>
                    <a:pt x="0" y="11279"/>
                    <a:pt x="410" y="11688"/>
                  </a:cubicBezTo>
                  <a:cubicBezTo>
                    <a:pt x="599" y="11893"/>
                    <a:pt x="867" y="11996"/>
                    <a:pt x="1138" y="11996"/>
                  </a:cubicBezTo>
                  <a:cubicBezTo>
                    <a:pt x="1410" y="11996"/>
                    <a:pt x="1686" y="11893"/>
                    <a:pt x="1890" y="11688"/>
                  </a:cubicBezTo>
                  <a:lnTo>
                    <a:pt x="5135" y="8475"/>
                  </a:lnTo>
                  <a:cubicBezTo>
                    <a:pt x="5829" y="8916"/>
                    <a:pt x="6679" y="9137"/>
                    <a:pt x="7530" y="9137"/>
                  </a:cubicBezTo>
                  <a:cubicBezTo>
                    <a:pt x="10050" y="9137"/>
                    <a:pt x="12098" y="7089"/>
                    <a:pt x="12098" y="4568"/>
                  </a:cubicBezTo>
                  <a:cubicBezTo>
                    <a:pt x="12098" y="2048"/>
                    <a:pt x="10050" y="0"/>
                    <a:pt x="75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6315;p139"/>
            <p:cNvSpPr/>
            <p:nvPr/>
          </p:nvSpPr>
          <p:spPr>
            <a:xfrm>
              <a:off x="-47404475" y="2395550"/>
              <a:ext cx="124475" cy="123675"/>
            </a:xfrm>
            <a:custGeom>
              <a:avLst/>
              <a:gdLst/>
              <a:ahLst/>
              <a:cxnLst/>
              <a:rect l="l" t="t" r="r" b="b"/>
              <a:pathLst>
                <a:path w="4979" h="4947" extrusionOk="0">
                  <a:moveTo>
                    <a:pt x="2804" y="2080"/>
                  </a:moveTo>
                  <a:cubicBezTo>
                    <a:pt x="2678" y="2395"/>
                    <a:pt x="2458" y="2647"/>
                    <a:pt x="2174" y="2710"/>
                  </a:cubicBezTo>
                  <a:lnTo>
                    <a:pt x="2174" y="2080"/>
                  </a:lnTo>
                  <a:close/>
                  <a:moveTo>
                    <a:pt x="1828" y="694"/>
                  </a:moveTo>
                  <a:cubicBezTo>
                    <a:pt x="2300" y="694"/>
                    <a:pt x="2678" y="977"/>
                    <a:pt x="2804" y="1418"/>
                  </a:cubicBezTo>
                  <a:lnTo>
                    <a:pt x="1828" y="1418"/>
                  </a:lnTo>
                  <a:cubicBezTo>
                    <a:pt x="1607" y="1418"/>
                    <a:pt x="1481" y="1576"/>
                    <a:pt x="1481" y="1765"/>
                  </a:cubicBezTo>
                  <a:lnTo>
                    <a:pt x="1481" y="2741"/>
                  </a:lnTo>
                  <a:cubicBezTo>
                    <a:pt x="1072" y="2584"/>
                    <a:pt x="757" y="2206"/>
                    <a:pt x="757" y="1765"/>
                  </a:cubicBezTo>
                  <a:cubicBezTo>
                    <a:pt x="757" y="1166"/>
                    <a:pt x="1229" y="694"/>
                    <a:pt x="1828" y="694"/>
                  </a:cubicBezTo>
                  <a:close/>
                  <a:moveTo>
                    <a:pt x="4254" y="2080"/>
                  </a:moveTo>
                  <a:lnTo>
                    <a:pt x="4254" y="4222"/>
                  </a:lnTo>
                  <a:lnTo>
                    <a:pt x="2143" y="4222"/>
                  </a:lnTo>
                  <a:lnTo>
                    <a:pt x="2143" y="3466"/>
                  </a:lnTo>
                  <a:cubicBezTo>
                    <a:pt x="2804" y="3308"/>
                    <a:pt x="3371" y="2804"/>
                    <a:pt x="3498" y="2080"/>
                  </a:cubicBezTo>
                  <a:close/>
                  <a:moveTo>
                    <a:pt x="1796" y="0"/>
                  </a:moveTo>
                  <a:cubicBezTo>
                    <a:pt x="788" y="0"/>
                    <a:pt x="0" y="788"/>
                    <a:pt x="0" y="1765"/>
                  </a:cubicBezTo>
                  <a:cubicBezTo>
                    <a:pt x="0" y="2615"/>
                    <a:pt x="599" y="3340"/>
                    <a:pt x="1418" y="3497"/>
                  </a:cubicBezTo>
                  <a:lnTo>
                    <a:pt x="1418" y="4600"/>
                  </a:lnTo>
                  <a:cubicBezTo>
                    <a:pt x="1418" y="4789"/>
                    <a:pt x="1576" y="4947"/>
                    <a:pt x="1796" y="4947"/>
                  </a:cubicBezTo>
                  <a:lnTo>
                    <a:pt x="4569" y="4947"/>
                  </a:lnTo>
                  <a:cubicBezTo>
                    <a:pt x="4789" y="4947"/>
                    <a:pt x="4947" y="4789"/>
                    <a:pt x="4947" y="4600"/>
                  </a:cubicBezTo>
                  <a:lnTo>
                    <a:pt x="4947" y="1796"/>
                  </a:lnTo>
                  <a:cubicBezTo>
                    <a:pt x="4978" y="1576"/>
                    <a:pt x="4821" y="1418"/>
                    <a:pt x="4632" y="1418"/>
                  </a:cubicBezTo>
                  <a:lnTo>
                    <a:pt x="3498" y="1418"/>
                  </a:lnTo>
                  <a:cubicBezTo>
                    <a:pt x="3371" y="631"/>
                    <a:pt x="2647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 descr="Docker Logos | Dock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691" y="1339616"/>
            <a:ext cx="731465" cy="62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188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7;p5"/>
          <p:cNvSpPr/>
          <p:nvPr/>
        </p:nvSpPr>
        <p:spPr>
          <a:xfrm rot="5400000">
            <a:off x="3369352" y="1518199"/>
            <a:ext cx="2355731" cy="2108008"/>
          </a:xfrm>
          <a:prstGeom prst="flowChartPreparation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Picture 2" descr="Docker Logos | Doc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032" y="2767723"/>
            <a:ext cx="731465" cy="62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4224482" y="1549226"/>
            <a:ext cx="6549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>
                <a:solidFill>
                  <a:schemeClr val="bg1"/>
                </a:solidFill>
                <a:latin typeface="-apple-system"/>
              </a:rPr>
              <a:t>🍯</a:t>
            </a:r>
          </a:p>
        </p:txBody>
      </p:sp>
      <p:sp>
        <p:nvSpPr>
          <p:cNvPr id="7" name="Google Shape;1112;p113"/>
          <p:cNvSpPr txBox="1">
            <a:spLocks noGrp="1"/>
          </p:cNvSpPr>
          <p:nvPr>
            <p:ph type="ctrTitle" idx="4294967295"/>
          </p:nvPr>
        </p:nvSpPr>
        <p:spPr>
          <a:xfrm>
            <a:off x="3906436" y="2263679"/>
            <a:ext cx="1322655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dirty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HONEYPOTS</a:t>
            </a:r>
            <a:endParaRPr sz="2200" dirty="0">
              <a:solidFill>
                <a:schemeClr val="accent2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</p:spTree>
    <p:extLst>
      <p:ext uri="{BB962C8B-B14F-4D97-AF65-F5344CB8AC3E}">
        <p14:creationId xmlns:p14="http://schemas.microsoft.com/office/powerpoint/2010/main" val="115007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702;p87"/>
          <p:cNvSpPr txBox="1"/>
          <p:nvPr/>
        </p:nvSpPr>
        <p:spPr>
          <a:xfrm>
            <a:off x="8086314" y="3324277"/>
            <a:ext cx="656792" cy="75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s-ES" sz="800" dirty="0" err="1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PostgreSQL</a:t>
            </a:r>
            <a:endParaRPr lang="es-ES" sz="8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lvl="0" algn="r">
              <a:buClr>
                <a:schemeClr val="dk1"/>
              </a:buClr>
              <a:buSzPts val="1100"/>
            </a:pPr>
            <a:r>
              <a:rPr lang="es-ES" sz="8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IMAP/S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es-ES" sz="8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Socks5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es-ES" sz="80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MySQL</a:t>
            </a:r>
            <a:endParaRPr lang="es-ES" sz="800" dirty="0" smtClean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lvl="0" algn="r">
              <a:buClr>
                <a:schemeClr val="dk1"/>
              </a:buClr>
              <a:buSzPts val="1100"/>
            </a:pPr>
            <a:r>
              <a:rPr lang="es-ES" sz="8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RDP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es-ES" sz="8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VNC</a:t>
            </a:r>
          </a:p>
        </p:txBody>
      </p:sp>
      <p:sp>
        <p:nvSpPr>
          <p:cNvPr id="92" name="Google Shape;702;p87"/>
          <p:cNvSpPr txBox="1"/>
          <p:nvPr/>
        </p:nvSpPr>
        <p:spPr>
          <a:xfrm>
            <a:off x="5953793" y="2123497"/>
            <a:ext cx="696795" cy="63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>
              <a:buClr>
                <a:schemeClr val="dk1"/>
              </a:buClr>
              <a:buSzPts val="1100"/>
            </a:pP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PPTP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SIP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SMB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TFTP</a:t>
            </a:r>
          </a:p>
          <a:p>
            <a:pPr lvl="0" algn="r">
              <a:buClr>
                <a:schemeClr val="dk1"/>
              </a:buClr>
              <a:buSzPts val="1100"/>
            </a:pP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Mongo DB</a:t>
            </a:r>
          </a:p>
        </p:txBody>
      </p:sp>
      <p:sp>
        <p:nvSpPr>
          <p:cNvPr id="41" name="Google Shape;675;p87"/>
          <p:cNvSpPr/>
          <p:nvPr/>
        </p:nvSpPr>
        <p:spPr>
          <a:xfrm rot="5400000">
            <a:off x="239102" y="2889317"/>
            <a:ext cx="1623409" cy="1407151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6"/>
                </a:lnTo>
                <a:lnTo>
                  <a:pt x="7959" y="27692"/>
                </a:lnTo>
                <a:lnTo>
                  <a:pt x="23991" y="27692"/>
                </a:lnTo>
                <a:lnTo>
                  <a:pt x="31949" y="13846"/>
                </a:lnTo>
                <a:lnTo>
                  <a:pt x="23991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675;p87"/>
          <p:cNvSpPr/>
          <p:nvPr/>
        </p:nvSpPr>
        <p:spPr>
          <a:xfrm rot="5400000">
            <a:off x="2349760" y="1670867"/>
            <a:ext cx="1623409" cy="1407151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6"/>
                </a:lnTo>
                <a:lnTo>
                  <a:pt x="7959" y="27692"/>
                </a:lnTo>
                <a:lnTo>
                  <a:pt x="23991" y="27692"/>
                </a:lnTo>
                <a:lnTo>
                  <a:pt x="31949" y="13846"/>
                </a:lnTo>
                <a:lnTo>
                  <a:pt x="23991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678;p87"/>
          <p:cNvSpPr/>
          <p:nvPr/>
        </p:nvSpPr>
        <p:spPr>
          <a:xfrm rot="5400000">
            <a:off x="5166830" y="1670867"/>
            <a:ext cx="1623409" cy="1407151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7"/>
                </a:lnTo>
                <a:lnTo>
                  <a:pt x="7959" y="27693"/>
                </a:lnTo>
                <a:lnTo>
                  <a:pt x="23991" y="27693"/>
                </a:lnTo>
                <a:lnTo>
                  <a:pt x="31949" y="13847"/>
                </a:lnTo>
                <a:lnTo>
                  <a:pt x="23991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689;p87"/>
          <p:cNvSpPr/>
          <p:nvPr/>
        </p:nvSpPr>
        <p:spPr>
          <a:xfrm rot="5400000">
            <a:off x="3053697" y="2889476"/>
            <a:ext cx="1622646" cy="1407151"/>
          </a:xfrm>
          <a:custGeom>
            <a:avLst/>
            <a:gdLst/>
            <a:ahLst/>
            <a:cxnLst/>
            <a:rect l="l" t="t" r="r" b="b"/>
            <a:pathLst>
              <a:path w="31934" h="27693" extrusionOk="0">
                <a:moveTo>
                  <a:pt x="7959" y="1"/>
                </a:moveTo>
                <a:lnTo>
                  <a:pt x="1" y="13847"/>
                </a:lnTo>
                <a:lnTo>
                  <a:pt x="7959" y="27692"/>
                </a:lnTo>
                <a:lnTo>
                  <a:pt x="23991" y="27692"/>
                </a:lnTo>
                <a:lnTo>
                  <a:pt x="31934" y="13847"/>
                </a:lnTo>
                <a:lnTo>
                  <a:pt x="23991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692;p87"/>
          <p:cNvSpPr/>
          <p:nvPr/>
        </p:nvSpPr>
        <p:spPr>
          <a:xfrm rot="5400000">
            <a:off x="5870741" y="2889502"/>
            <a:ext cx="1622646" cy="1407100"/>
          </a:xfrm>
          <a:custGeom>
            <a:avLst/>
            <a:gdLst/>
            <a:ahLst/>
            <a:cxnLst/>
            <a:rect l="l" t="t" r="r" b="b"/>
            <a:pathLst>
              <a:path w="31934" h="27692" extrusionOk="0">
                <a:moveTo>
                  <a:pt x="7959" y="0"/>
                </a:moveTo>
                <a:lnTo>
                  <a:pt x="1" y="13846"/>
                </a:lnTo>
                <a:lnTo>
                  <a:pt x="7959" y="27692"/>
                </a:lnTo>
                <a:lnTo>
                  <a:pt x="23991" y="27692"/>
                </a:lnTo>
                <a:lnTo>
                  <a:pt x="31934" y="13846"/>
                </a:lnTo>
                <a:lnTo>
                  <a:pt x="23991" y="0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695;p87"/>
          <p:cNvSpPr/>
          <p:nvPr/>
        </p:nvSpPr>
        <p:spPr>
          <a:xfrm rot="5400000">
            <a:off x="1646585" y="2889476"/>
            <a:ext cx="1622646" cy="1407151"/>
          </a:xfrm>
          <a:custGeom>
            <a:avLst/>
            <a:gdLst/>
            <a:ahLst/>
            <a:cxnLst/>
            <a:rect l="l" t="t" r="r" b="b"/>
            <a:pathLst>
              <a:path w="31934" h="27693" extrusionOk="0">
                <a:moveTo>
                  <a:pt x="7959" y="0"/>
                </a:moveTo>
                <a:lnTo>
                  <a:pt x="1" y="13846"/>
                </a:lnTo>
                <a:lnTo>
                  <a:pt x="7959" y="27692"/>
                </a:lnTo>
                <a:lnTo>
                  <a:pt x="23991" y="27692"/>
                </a:lnTo>
                <a:lnTo>
                  <a:pt x="31934" y="13846"/>
                </a:lnTo>
                <a:lnTo>
                  <a:pt x="23991" y="0"/>
                </a:ln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697;p87"/>
          <p:cNvSpPr/>
          <p:nvPr/>
        </p:nvSpPr>
        <p:spPr>
          <a:xfrm rot="5400000">
            <a:off x="4460783" y="2889502"/>
            <a:ext cx="1622646" cy="1407100"/>
          </a:xfrm>
          <a:custGeom>
            <a:avLst/>
            <a:gdLst/>
            <a:ahLst/>
            <a:cxnLst/>
            <a:rect l="l" t="t" r="r" b="b"/>
            <a:pathLst>
              <a:path w="31934" h="27692" extrusionOk="0">
                <a:moveTo>
                  <a:pt x="7959" y="0"/>
                </a:moveTo>
                <a:lnTo>
                  <a:pt x="1" y="13846"/>
                </a:lnTo>
                <a:lnTo>
                  <a:pt x="7959" y="27692"/>
                </a:lnTo>
                <a:lnTo>
                  <a:pt x="23991" y="27692"/>
                </a:lnTo>
                <a:lnTo>
                  <a:pt x="31934" y="13846"/>
                </a:lnTo>
                <a:lnTo>
                  <a:pt x="23991" y="0"/>
                </a:ln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699;p87"/>
          <p:cNvSpPr/>
          <p:nvPr/>
        </p:nvSpPr>
        <p:spPr>
          <a:xfrm rot="5400000">
            <a:off x="3756872" y="1670867"/>
            <a:ext cx="1623409" cy="1407151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7"/>
                </a:lnTo>
                <a:lnTo>
                  <a:pt x="7959" y="27693"/>
                </a:lnTo>
                <a:lnTo>
                  <a:pt x="23991" y="27693"/>
                </a:lnTo>
                <a:lnTo>
                  <a:pt x="31949" y="13847"/>
                </a:lnTo>
                <a:lnTo>
                  <a:pt x="23991" y="1"/>
                </a:ln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700;p87"/>
          <p:cNvSpPr/>
          <p:nvPr/>
        </p:nvSpPr>
        <p:spPr>
          <a:xfrm rot="5400000">
            <a:off x="6571034" y="1670867"/>
            <a:ext cx="1623409" cy="1407151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7"/>
                </a:lnTo>
                <a:lnTo>
                  <a:pt x="7959" y="27693"/>
                </a:lnTo>
                <a:lnTo>
                  <a:pt x="23991" y="27693"/>
                </a:lnTo>
                <a:lnTo>
                  <a:pt x="31949" y="13847"/>
                </a:lnTo>
                <a:lnTo>
                  <a:pt x="23991" y="1"/>
                </a:ln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699;p87"/>
          <p:cNvSpPr/>
          <p:nvPr/>
        </p:nvSpPr>
        <p:spPr>
          <a:xfrm rot="5400000">
            <a:off x="941314" y="1661507"/>
            <a:ext cx="1623409" cy="1407151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7"/>
                </a:lnTo>
                <a:lnTo>
                  <a:pt x="7959" y="27693"/>
                </a:lnTo>
                <a:lnTo>
                  <a:pt x="23991" y="27693"/>
                </a:lnTo>
                <a:lnTo>
                  <a:pt x="31949" y="13847"/>
                </a:lnTo>
                <a:lnTo>
                  <a:pt x="23991" y="1"/>
                </a:ln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699;p87"/>
          <p:cNvSpPr/>
          <p:nvPr/>
        </p:nvSpPr>
        <p:spPr>
          <a:xfrm rot="5400000">
            <a:off x="7280602" y="2895124"/>
            <a:ext cx="1623409" cy="1407151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7"/>
                </a:lnTo>
                <a:lnTo>
                  <a:pt x="7959" y="27693"/>
                </a:lnTo>
                <a:lnTo>
                  <a:pt x="23991" y="27693"/>
                </a:lnTo>
                <a:lnTo>
                  <a:pt x="31949" y="13847"/>
                </a:lnTo>
                <a:lnTo>
                  <a:pt x="23991" y="1"/>
                </a:ln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696;p87"/>
          <p:cNvSpPr txBox="1"/>
          <p:nvPr/>
        </p:nvSpPr>
        <p:spPr>
          <a:xfrm>
            <a:off x="387090" y="2953022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ADB Honey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31" name="Google Shape;702;p87"/>
          <p:cNvSpPr txBox="1"/>
          <p:nvPr/>
        </p:nvSpPr>
        <p:spPr>
          <a:xfrm>
            <a:off x="379006" y="3790272"/>
            <a:ext cx="1363800" cy="499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BO" sz="1100" dirty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Android </a:t>
            </a:r>
            <a:r>
              <a:rPr lang="es-BO" sz="1100" dirty="0" err="1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Debug</a:t>
            </a:r>
            <a:r>
              <a:rPr lang="es-BO" sz="1100" dirty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 </a:t>
            </a:r>
            <a:r>
              <a:rPr lang="es-BO" sz="11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Bridge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es-ES" sz="11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5555</a:t>
            </a:r>
            <a:endParaRPr lang="es-ES" sz="11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pic>
        <p:nvPicPr>
          <p:cNvPr id="36" name="Picture 2" descr="Logotipo de android - Iconos gratis de logo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53" y="3344862"/>
            <a:ext cx="396761" cy="39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Google Shape;702;p87"/>
          <p:cNvSpPr txBox="1"/>
          <p:nvPr/>
        </p:nvSpPr>
        <p:spPr>
          <a:xfrm>
            <a:off x="606849" y="4049934"/>
            <a:ext cx="822311" cy="387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spcAft>
                <a:spcPts val="1600"/>
              </a:spcAft>
              <a:buClr>
                <a:schemeClr val="dk1"/>
              </a:buClr>
              <a:buSzPts val="1100"/>
            </a:pPr>
            <a:endParaRPr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43" name="Google Shape;673;p87"/>
          <p:cNvSpPr txBox="1">
            <a:spLocks noGrp="1"/>
          </p:cNvSpPr>
          <p:nvPr>
            <p:ph type="ctrTitle"/>
          </p:nvPr>
        </p:nvSpPr>
        <p:spPr>
          <a:xfrm flipH="1">
            <a:off x="447533" y="448035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HONEYPOTS</a:t>
            </a:r>
            <a:endParaRPr dirty="0"/>
          </a:p>
        </p:txBody>
      </p:sp>
      <p:sp>
        <p:nvSpPr>
          <p:cNvPr id="45" name="Google Shape;696;p87"/>
          <p:cNvSpPr txBox="1"/>
          <p:nvPr/>
        </p:nvSpPr>
        <p:spPr>
          <a:xfrm>
            <a:off x="2464613" y="1769708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Conpot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46" name="Google Shape;696;p87"/>
          <p:cNvSpPr txBox="1"/>
          <p:nvPr/>
        </p:nvSpPr>
        <p:spPr>
          <a:xfrm>
            <a:off x="3901628" y="1769708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DDoSPot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47" name="Google Shape;696;p87"/>
          <p:cNvSpPr txBox="1"/>
          <p:nvPr/>
        </p:nvSpPr>
        <p:spPr>
          <a:xfrm>
            <a:off x="5302016" y="1769708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Dionaea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48" name="Google Shape;696;p87"/>
          <p:cNvSpPr txBox="1"/>
          <p:nvPr/>
        </p:nvSpPr>
        <p:spPr>
          <a:xfrm>
            <a:off x="6702312" y="1769708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EndleSSH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49" name="Google Shape;696;p87"/>
          <p:cNvSpPr txBox="1"/>
          <p:nvPr/>
        </p:nvSpPr>
        <p:spPr>
          <a:xfrm>
            <a:off x="1762163" y="3035327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s-BO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Citrix ADC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50" name="Google Shape;696;p87"/>
          <p:cNvSpPr txBox="1"/>
          <p:nvPr/>
        </p:nvSpPr>
        <p:spPr>
          <a:xfrm>
            <a:off x="3174623" y="3027156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Cowrie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51" name="Google Shape;696;p87"/>
          <p:cNvSpPr txBox="1"/>
          <p:nvPr/>
        </p:nvSpPr>
        <p:spPr>
          <a:xfrm>
            <a:off x="4589993" y="3034812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Dicompot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52" name="Google Shape;696;p87"/>
          <p:cNvSpPr txBox="1"/>
          <p:nvPr/>
        </p:nvSpPr>
        <p:spPr>
          <a:xfrm>
            <a:off x="5995858" y="3045474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ElasticPot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53" name="Google Shape;696;p87"/>
          <p:cNvSpPr txBox="1"/>
          <p:nvPr/>
        </p:nvSpPr>
        <p:spPr>
          <a:xfrm>
            <a:off x="7421201" y="3023532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Heralding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pic>
        <p:nvPicPr>
          <p:cNvPr id="54" name="Picture 12" descr="Cisco Systems Logo - PNG y Vector"/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428" y="2157869"/>
            <a:ext cx="483811" cy="25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Google Shape;696;p87"/>
          <p:cNvSpPr txBox="1"/>
          <p:nvPr/>
        </p:nvSpPr>
        <p:spPr>
          <a:xfrm>
            <a:off x="1073887" y="1790785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s-BO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Cisco ASA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56" name="Google Shape;702;p87"/>
          <p:cNvSpPr txBox="1"/>
          <p:nvPr/>
        </p:nvSpPr>
        <p:spPr>
          <a:xfrm>
            <a:off x="1229391" y="2505362"/>
            <a:ext cx="1086570" cy="377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BO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CVE 2018-0101</a:t>
            </a:r>
          </a:p>
          <a:p>
            <a:pPr lvl="0" algn="ctr">
              <a:buClr>
                <a:schemeClr val="dk1"/>
              </a:buClr>
              <a:buSzPts val="1100"/>
            </a:pP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RCE y </a:t>
            </a:r>
            <a:r>
              <a:rPr lang="es-ES" sz="100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DoS</a:t>
            </a:r>
            <a:endParaRPr lang="es-BO" sz="1000" dirty="0" smtClean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algn="ctr">
              <a:buClr>
                <a:schemeClr val="dk1"/>
              </a:buClr>
              <a:buSzPts val="1100"/>
            </a:pP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8443, 5000udp</a:t>
            </a: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pic>
        <p:nvPicPr>
          <p:cNvPr id="8196" name="Picture 4" descr="Citrix Netscaler Azure VM - Add and Bind Intermediate Certificates |  Techieshelp.com"/>
          <p:cNvPicPr>
            <a:picLocks noChangeAspect="1" noChangeArrowheads="1"/>
          </p:cNvPicPr>
          <p:nvPr/>
        </p:nvPicPr>
        <p:blipFill rotWithShape="1"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6" t="28862" r="9807" b="48104"/>
          <a:stretch/>
        </p:blipFill>
        <p:spPr bwMode="auto">
          <a:xfrm>
            <a:off x="2075322" y="3460668"/>
            <a:ext cx="809170" cy="232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Google Shape;702;p87"/>
          <p:cNvSpPr txBox="1"/>
          <p:nvPr/>
        </p:nvSpPr>
        <p:spPr>
          <a:xfrm>
            <a:off x="1936622" y="3851480"/>
            <a:ext cx="1086570" cy="377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BO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CVE 2019-19781</a:t>
            </a:r>
          </a:p>
          <a:p>
            <a:pPr lvl="0" algn="ctr">
              <a:buClr>
                <a:schemeClr val="dk1"/>
              </a:buClr>
              <a:buSzPts val="1100"/>
            </a:pPr>
            <a:r>
              <a:rPr lang="es-ES" sz="100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Path</a:t>
            </a: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 </a:t>
            </a:r>
            <a:r>
              <a:rPr lang="es-ES" sz="100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Traversal</a:t>
            </a:r>
            <a:endParaRPr lang="es-BO" sz="1000" dirty="0" smtClean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algn="ctr">
              <a:buClr>
                <a:schemeClr val="dk1"/>
              </a:buClr>
              <a:buSzPts val="1100"/>
            </a:pP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443</a:t>
            </a: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62" name="Google Shape;702;p87"/>
          <p:cNvSpPr txBox="1"/>
          <p:nvPr/>
        </p:nvSpPr>
        <p:spPr>
          <a:xfrm>
            <a:off x="2636493" y="2610410"/>
            <a:ext cx="1086570" cy="377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ICS/SCADA</a:t>
            </a: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grpSp>
        <p:nvGrpSpPr>
          <p:cNvPr id="63" name="Google Shape;5231;p137"/>
          <p:cNvGrpSpPr/>
          <p:nvPr/>
        </p:nvGrpSpPr>
        <p:grpSpPr>
          <a:xfrm>
            <a:off x="2919579" y="2133608"/>
            <a:ext cx="427056" cy="406253"/>
            <a:chOff x="-59502375" y="1904375"/>
            <a:chExt cx="319000" cy="319500"/>
          </a:xfrm>
          <a:solidFill>
            <a:schemeClr val="bg1">
              <a:lumMod val="95000"/>
            </a:schemeClr>
          </a:solidFill>
        </p:grpSpPr>
        <p:sp>
          <p:nvSpPr>
            <p:cNvPr id="64" name="Google Shape;5232;p137"/>
            <p:cNvSpPr/>
            <p:nvPr/>
          </p:nvSpPr>
          <p:spPr>
            <a:xfrm>
              <a:off x="-59455125" y="2097050"/>
              <a:ext cx="227650" cy="62225"/>
            </a:xfrm>
            <a:custGeom>
              <a:avLst/>
              <a:gdLst/>
              <a:ahLst/>
              <a:cxnLst/>
              <a:rect l="l" t="t" r="r" b="b"/>
              <a:pathLst>
                <a:path w="9106" h="2489" extrusionOk="0">
                  <a:moveTo>
                    <a:pt x="1670" y="819"/>
                  </a:moveTo>
                  <a:lnTo>
                    <a:pt x="1670" y="1670"/>
                  </a:lnTo>
                  <a:lnTo>
                    <a:pt x="820" y="1670"/>
                  </a:lnTo>
                  <a:lnTo>
                    <a:pt x="820" y="819"/>
                  </a:lnTo>
                  <a:close/>
                  <a:moveTo>
                    <a:pt x="3309" y="819"/>
                  </a:moveTo>
                  <a:lnTo>
                    <a:pt x="3309" y="1670"/>
                  </a:lnTo>
                  <a:lnTo>
                    <a:pt x="2489" y="1670"/>
                  </a:lnTo>
                  <a:lnTo>
                    <a:pt x="2489" y="819"/>
                  </a:lnTo>
                  <a:close/>
                  <a:moveTo>
                    <a:pt x="4978" y="819"/>
                  </a:moveTo>
                  <a:lnTo>
                    <a:pt x="4978" y="1670"/>
                  </a:lnTo>
                  <a:lnTo>
                    <a:pt x="4128" y="1670"/>
                  </a:lnTo>
                  <a:lnTo>
                    <a:pt x="4128" y="819"/>
                  </a:lnTo>
                  <a:close/>
                  <a:moveTo>
                    <a:pt x="6617" y="819"/>
                  </a:moveTo>
                  <a:lnTo>
                    <a:pt x="6617" y="1670"/>
                  </a:lnTo>
                  <a:lnTo>
                    <a:pt x="5798" y="1670"/>
                  </a:lnTo>
                  <a:lnTo>
                    <a:pt x="5798" y="819"/>
                  </a:lnTo>
                  <a:close/>
                  <a:moveTo>
                    <a:pt x="8286" y="819"/>
                  </a:moveTo>
                  <a:lnTo>
                    <a:pt x="8286" y="1670"/>
                  </a:lnTo>
                  <a:lnTo>
                    <a:pt x="7436" y="1670"/>
                  </a:lnTo>
                  <a:lnTo>
                    <a:pt x="7436" y="819"/>
                  </a:lnTo>
                  <a:close/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lnTo>
                    <a:pt x="1" y="2048"/>
                  </a:lnTo>
                  <a:cubicBezTo>
                    <a:pt x="1" y="2300"/>
                    <a:pt x="190" y="2489"/>
                    <a:pt x="410" y="2489"/>
                  </a:cubicBezTo>
                  <a:lnTo>
                    <a:pt x="8664" y="2489"/>
                  </a:lnTo>
                  <a:cubicBezTo>
                    <a:pt x="8917" y="2489"/>
                    <a:pt x="9106" y="2300"/>
                    <a:pt x="9106" y="2048"/>
                  </a:cubicBezTo>
                  <a:lnTo>
                    <a:pt x="9106" y="410"/>
                  </a:lnTo>
                  <a:cubicBezTo>
                    <a:pt x="9106" y="158"/>
                    <a:pt x="8917" y="0"/>
                    <a:pt x="86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65" name="Google Shape;5233;p137"/>
            <p:cNvSpPr/>
            <p:nvPr/>
          </p:nvSpPr>
          <p:spPr>
            <a:xfrm>
              <a:off x="-59502375" y="1966300"/>
              <a:ext cx="319000" cy="257575"/>
            </a:xfrm>
            <a:custGeom>
              <a:avLst/>
              <a:gdLst/>
              <a:ahLst/>
              <a:cxnLst/>
              <a:rect l="l" t="t" r="r" b="b"/>
              <a:pathLst>
                <a:path w="12760" h="10303" extrusionOk="0">
                  <a:moveTo>
                    <a:pt x="8633" y="1639"/>
                  </a:moveTo>
                  <a:lnTo>
                    <a:pt x="8633" y="3592"/>
                  </a:lnTo>
                  <a:lnTo>
                    <a:pt x="7814" y="3592"/>
                  </a:lnTo>
                  <a:lnTo>
                    <a:pt x="7814" y="1639"/>
                  </a:lnTo>
                  <a:close/>
                  <a:moveTo>
                    <a:pt x="11941" y="819"/>
                  </a:moveTo>
                  <a:lnTo>
                    <a:pt x="11941" y="3592"/>
                  </a:lnTo>
                  <a:lnTo>
                    <a:pt x="11122" y="3592"/>
                  </a:lnTo>
                  <a:lnTo>
                    <a:pt x="11122" y="819"/>
                  </a:lnTo>
                  <a:close/>
                  <a:moveTo>
                    <a:pt x="5041" y="3119"/>
                  </a:moveTo>
                  <a:lnTo>
                    <a:pt x="5041" y="3970"/>
                  </a:lnTo>
                  <a:cubicBezTo>
                    <a:pt x="5041" y="4222"/>
                    <a:pt x="5230" y="4411"/>
                    <a:pt x="5482" y="4411"/>
                  </a:cubicBezTo>
                  <a:lnTo>
                    <a:pt x="11941" y="4411"/>
                  </a:lnTo>
                  <a:lnTo>
                    <a:pt x="11941" y="9357"/>
                  </a:lnTo>
                  <a:lnTo>
                    <a:pt x="914" y="9357"/>
                  </a:lnTo>
                  <a:lnTo>
                    <a:pt x="914" y="4222"/>
                  </a:lnTo>
                  <a:lnTo>
                    <a:pt x="2552" y="3119"/>
                  </a:lnTo>
                  <a:lnTo>
                    <a:pt x="2552" y="3970"/>
                  </a:lnTo>
                  <a:cubicBezTo>
                    <a:pt x="2552" y="4207"/>
                    <a:pt x="2767" y="4373"/>
                    <a:pt x="2980" y="4373"/>
                  </a:cubicBezTo>
                  <a:cubicBezTo>
                    <a:pt x="3050" y="4373"/>
                    <a:pt x="3120" y="4355"/>
                    <a:pt x="3182" y="4316"/>
                  </a:cubicBezTo>
                  <a:lnTo>
                    <a:pt x="5041" y="3119"/>
                  </a:lnTo>
                  <a:close/>
                  <a:moveTo>
                    <a:pt x="10712" y="0"/>
                  </a:moveTo>
                  <a:cubicBezTo>
                    <a:pt x="10491" y="0"/>
                    <a:pt x="10334" y="189"/>
                    <a:pt x="10334" y="441"/>
                  </a:cubicBezTo>
                  <a:lnTo>
                    <a:pt x="10334" y="3592"/>
                  </a:lnTo>
                  <a:lnTo>
                    <a:pt x="9483" y="3592"/>
                  </a:lnTo>
                  <a:lnTo>
                    <a:pt x="9483" y="1261"/>
                  </a:lnTo>
                  <a:cubicBezTo>
                    <a:pt x="9483" y="1008"/>
                    <a:pt x="9294" y="819"/>
                    <a:pt x="9074" y="819"/>
                  </a:cubicBezTo>
                  <a:lnTo>
                    <a:pt x="7404" y="819"/>
                  </a:lnTo>
                  <a:cubicBezTo>
                    <a:pt x="7183" y="819"/>
                    <a:pt x="6963" y="1008"/>
                    <a:pt x="6963" y="1261"/>
                  </a:cubicBezTo>
                  <a:lnTo>
                    <a:pt x="6963" y="3592"/>
                  </a:lnTo>
                  <a:lnTo>
                    <a:pt x="5860" y="3592"/>
                  </a:lnTo>
                  <a:lnTo>
                    <a:pt x="5860" y="2363"/>
                  </a:lnTo>
                  <a:cubicBezTo>
                    <a:pt x="5860" y="2206"/>
                    <a:pt x="5797" y="2080"/>
                    <a:pt x="5640" y="2017"/>
                  </a:cubicBezTo>
                  <a:cubicBezTo>
                    <a:pt x="5581" y="1973"/>
                    <a:pt x="5509" y="1949"/>
                    <a:pt x="5436" y="1949"/>
                  </a:cubicBezTo>
                  <a:cubicBezTo>
                    <a:pt x="5352" y="1949"/>
                    <a:pt x="5266" y="1981"/>
                    <a:pt x="5199" y="2048"/>
                  </a:cubicBezTo>
                  <a:lnTo>
                    <a:pt x="3340" y="3245"/>
                  </a:lnTo>
                  <a:lnTo>
                    <a:pt x="3340" y="2395"/>
                  </a:lnTo>
                  <a:cubicBezTo>
                    <a:pt x="3340" y="2237"/>
                    <a:pt x="3277" y="2111"/>
                    <a:pt x="3119" y="2048"/>
                  </a:cubicBezTo>
                  <a:cubicBezTo>
                    <a:pt x="3061" y="2004"/>
                    <a:pt x="2989" y="1981"/>
                    <a:pt x="2916" y="1981"/>
                  </a:cubicBezTo>
                  <a:cubicBezTo>
                    <a:pt x="2831" y="1981"/>
                    <a:pt x="2746" y="2012"/>
                    <a:pt x="2678" y="2080"/>
                  </a:cubicBezTo>
                  <a:lnTo>
                    <a:pt x="189" y="3718"/>
                  </a:lnTo>
                  <a:cubicBezTo>
                    <a:pt x="95" y="3812"/>
                    <a:pt x="0" y="3938"/>
                    <a:pt x="0" y="4096"/>
                  </a:cubicBezTo>
                  <a:lnTo>
                    <a:pt x="0" y="9861"/>
                  </a:lnTo>
                  <a:cubicBezTo>
                    <a:pt x="0" y="10113"/>
                    <a:pt x="189" y="10302"/>
                    <a:pt x="441" y="10302"/>
                  </a:cubicBezTo>
                  <a:lnTo>
                    <a:pt x="12287" y="10302"/>
                  </a:lnTo>
                  <a:cubicBezTo>
                    <a:pt x="12539" y="10302"/>
                    <a:pt x="12697" y="10113"/>
                    <a:pt x="12697" y="9861"/>
                  </a:cubicBezTo>
                  <a:lnTo>
                    <a:pt x="12697" y="504"/>
                  </a:lnTo>
                  <a:cubicBezTo>
                    <a:pt x="12760" y="158"/>
                    <a:pt x="12602" y="0"/>
                    <a:pt x="12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66" name="Google Shape;5234;p137"/>
            <p:cNvSpPr/>
            <p:nvPr/>
          </p:nvSpPr>
          <p:spPr>
            <a:xfrm>
              <a:off x="-59322800" y="1904375"/>
              <a:ext cx="106350" cy="41175"/>
            </a:xfrm>
            <a:custGeom>
              <a:avLst/>
              <a:gdLst/>
              <a:ahLst/>
              <a:cxnLst/>
              <a:rect l="l" t="t" r="r" b="b"/>
              <a:pathLst>
                <a:path w="4254" h="1647" extrusionOk="0">
                  <a:moveTo>
                    <a:pt x="1291" y="0"/>
                  </a:moveTo>
                  <a:cubicBezTo>
                    <a:pt x="890" y="0"/>
                    <a:pt x="485" y="181"/>
                    <a:pt x="158" y="556"/>
                  </a:cubicBezTo>
                  <a:cubicBezTo>
                    <a:pt x="0" y="713"/>
                    <a:pt x="32" y="965"/>
                    <a:pt x="189" y="1123"/>
                  </a:cubicBezTo>
                  <a:cubicBezTo>
                    <a:pt x="265" y="1198"/>
                    <a:pt x="369" y="1237"/>
                    <a:pt x="474" y="1237"/>
                  </a:cubicBezTo>
                  <a:cubicBezTo>
                    <a:pt x="589" y="1237"/>
                    <a:pt x="706" y="1190"/>
                    <a:pt x="788" y="1091"/>
                  </a:cubicBezTo>
                  <a:cubicBezTo>
                    <a:pt x="946" y="918"/>
                    <a:pt x="1119" y="831"/>
                    <a:pt x="1292" y="831"/>
                  </a:cubicBezTo>
                  <a:cubicBezTo>
                    <a:pt x="1465" y="831"/>
                    <a:pt x="1639" y="918"/>
                    <a:pt x="1796" y="1091"/>
                  </a:cubicBezTo>
                  <a:cubicBezTo>
                    <a:pt x="2115" y="1457"/>
                    <a:pt x="2530" y="1646"/>
                    <a:pt x="2948" y="1646"/>
                  </a:cubicBezTo>
                  <a:cubicBezTo>
                    <a:pt x="3357" y="1646"/>
                    <a:pt x="3769" y="1465"/>
                    <a:pt x="4096" y="1091"/>
                  </a:cubicBezTo>
                  <a:cubicBezTo>
                    <a:pt x="4254" y="902"/>
                    <a:pt x="4191" y="650"/>
                    <a:pt x="4033" y="493"/>
                  </a:cubicBezTo>
                  <a:cubicBezTo>
                    <a:pt x="3975" y="420"/>
                    <a:pt x="3885" y="381"/>
                    <a:pt x="3788" y="381"/>
                  </a:cubicBezTo>
                  <a:cubicBezTo>
                    <a:pt x="3674" y="381"/>
                    <a:pt x="3551" y="436"/>
                    <a:pt x="3466" y="556"/>
                  </a:cubicBezTo>
                  <a:cubicBezTo>
                    <a:pt x="3308" y="729"/>
                    <a:pt x="3127" y="815"/>
                    <a:pt x="2946" y="815"/>
                  </a:cubicBezTo>
                  <a:cubicBezTo>
                    <a:pt x="2765" y="815"/>
                    <a:pt x="2584" y="729"/>
                    <a:pt x="2426" y="556"/>
                  </a:cubicBezTo>
                  <a:cubicBezTo>
                    <a:pt x="2108" y="189"/>
                    <a:pt x="1701" y="0"/>
                    <a:pt x="12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pic>
        <p:nvPicPr>
          <p:cNvPr id="8199" name="Picture 7" descr="Explicación de Honeypot e instalación de kippo y kippo-graph. – Hardsoft  Security"/>
          <p:cNvPicPr>
            <a:picLocks noChangeAspect="1" noChangeArrowheads="1"/>
          </p:cNvPicPr>
          <p:nvPr/>
        </p:nvPicPr>
        <p:blipFill rotWithShape="1"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16" t="6688" r="34363" b="36419"/>
          <a:stretch/>
        </p:blipFill>
        <p:spPr bwMode="auto">
          <a:xfrm>
            <a:off x="3560342" y="3456235"/>
            <a:ext cx="358010" cy="44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9" name="Google Shape;8739;p145"/>
          <p:cNvGrpSpPr/>
          <p:nvPr/>
        </p:nvGrpSpPr>
        <p:grpSpPr>
          <a:xfrm>
            <a:off x="3918352" y="3413790"/>
            <a:ext cx="384221" cy="358204"/>
            <a:chOff x="-3137650" y="2787000"/>
            <a:chExt cx="291450" cy="257575"/>
          </a:xfrm>
          <a:solidFill>
            <a:schemeClr val="bg1">
              <a:lumMod val="95000"/>
            </a:schemeClr>
          </a:solidFill>
        </p:grpSpPr>
        <p:sp>
          <p:nvSpPr>
            <p:cNvPr id="70" name="Google Shape;8740;p145"/>
            <p:cNvSpPr/>
            <p:nvPr/>
          </p:nvSpPr>
          <p:spPr>
            <a:xfrm>
              <a:off x="-3137650" y="2787000"/>
              <a:ext cx="291450" cy="257575"/>
            </a:xfrm>
            <a:custGeom>
              <a:avLst/>
              <a:gdLst/>
              <a:ahLst/>
              <a:cxnLst/>
              <a:rect l="l" t="t" r="r" b="b"/>
              <a:pathLst>
                <a:path w="11658" h="10303" extrusionOk="0">
                  <a:moveTo>
                    <a:pt x="10618" y="693"/>
                  </a:moveTo>
                  <a:cubicBezTo>
                    <a:pt x="10807" y="693"/>
                    <a:pt x="10964" y="851"/>
                    <a:pt x="10964" y="1040"/>
                  </a:cubicBezTo>
                  <a:lnTo>
                    <a:pt x="10964" y="2741"/>
                  </a:lnTo>
                  <a:lnTo>
                    <a:pt x="662" y="2741"/>
                  </a:lnTo>
                  <a:lnTo>
                    <a:pt x="662" y="1040"/>
                  </a:lnTo>
                  <a:cubicBezTo>
                    <a:pt x="662" y="851"/>
                    <a:pt x="820" y="693"/>
                    <a:pt x="1009" y="693"/>
                  </a:cubicBezTo>
                  <a:close/>
                  <a:moveTo>
                    <a:pt x="10996" y="3403"/>
                  </a:moveTo>
                  <a:lnTo>
                    <a:pt x="10996" y="9231"/>
                  </a:lnTo>
                  <a:cubicBezTo>
                    <a:pt x="10964" y="9420"/>
                    <a:pt x="10838" y="9578"/>
                    <a:pt x="10618" y="9578"/>
                  </a:cubicBezTo>
                  <a:lnTo>
                    <a:pt x="1009" y="9578"/>
                  </a:lnTo>
                  <a:cubicBezTo>
                    <a:pt x="820" y="9578"/>
                    <a:pt x="662" y="9420"/>
                    <a:pt x="662" y="9231"/>
                  </a:cubicBezTo>
                  <a:lnTo>
                    <a:pt x="662" y="3403"/>
                  </a:lnTo>
                  <a:close/>
                  <a:moveTo>
                    <a:pt x="1009" y="0"/>
                  </a:moveTo>
                  <a:cubicBezTo>
                    <a:pt x="473" y="0"/>
                    <a:pt x="1" y="473"/>
                    <a:pt x="1" y="1040"/>
                  </a:cubicBezTo>
                  <a:lnTo>
                    <a:pt x="1" y="9263"/>
                  </a:lnTo>
                  <a:cubicBezTo>
                    <a:pt x="1" y="9830"/>
                    <a:pt x="473" y="10302"/>
                    <a:pt x="1009" y="10302"/>
                  </a:cubicBezTo>
                  <a:lnTo>
                    <a:pt x="10618" y="10302"/>
                  </a:lnTo>
                  <a:cubicBezTo>
                    <a:pt x="11185" y="10302"/>
                    <a:pt x="11658" y="9830"/>
                    <a:pt x="11658" y="9263"/>
                  </a:cubicBezTo>
                  <a:lnTo>
                    <a:pt x="11658" y="1040"/>
                  </a:lnTo>
                  <a:cubicBezTo>
                    <a:pt x="11658" y="441"/>
                    <a:pt x="11217" y="0"/>
                    <a:pt x="106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41;p145"/>
            <p:cNvSpPr/>
            <p:nvPr/>
          </p:nvSpPr>
          <p:spPr>
            <a:xfrm>
              <a:off x="-3104575" y="28208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8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8" y="693"/>
                  </a:cubicBezTo>
                  <a:cubicBezTo>
                    <a:pt x="568" y="693"/>
                    <a:pt x="726" y="536"/>
                    <a:pt x="726" y="347"/>
                  </a:cubicBezTo>
                  <a:cubicBezTo>
                    <a:pt x="726" y="158"/>
                    <a:pt x="568" y="0"/>
                    <a:pt x="3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42;p145"/>
            <p:cNvSpPr/>
            <p:nvPr/>
          </p:nvSpPr>
          <p:spPr>
            <a:xfrm>
              <a:off x="-3069900" y="282087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43;p145"/>
            <p:cNvSpPr/>
            <p:nvPr/>
          </p:nvSpPr>
          <p:spPr>
            <a:xfrm>
              <a:off x="-3035250" y="282087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44;p145"/>
            <p:cNvSpPr/>
            <p:nvPr/>
          </p:nvSpPr>
          <p:spPr>
            <a:xfrm>
              <a:off x="-3002175" y="2820875"/>
              <a:ext cx="121325" cy="17350"/>
            </a:xfrm>
            <a:custGeom>
              <a:avLst/>
              <a:gdLst/>
              <a:ahLst/>
              <a:cxnLst/>
              <a:rect l="l" t="t" r="r" b="b"/>
              <a:pathLst>
                <a:path w="4853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32" y="536"/>
                    <a:pt x="190" y="693"/>
                    <a:pt x="347" y="693"/>
                  </a:cubicBezTo>
                  <a:lnTo>
                    <a:pt x="4506" y="693"/>
                  </a:lnTo>
                  <a:cubicBezTo>
                    <a:pt x="4695" y="693"/>
                    <a:pt x="4852" y="536"/>
                    <a:pt x="4852" y="347"/>
                  </a:cubicBezTo>
                  <a:cubicBezTo>
                    <a:pt x="4852" y="158"/>
                    <a:pt x="4695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45;p145"/>
            <p:cNvSpPr/>
            <p:nvPr/>
          </p:nvSpPr>
          <p:spPr>
            <a:xfrm>
              <a:off x="-2948625" y="2907300"/>
              <a:ext cx="52025" cy="85300"/>
            </a:xfrm>
            <a:custGeom>
              <a:avLst/>
              <a:gdLst/>
              <a:ahLst/>
              <a:cxnLst/>
              <a:rect l="l" t="t" r="r" b="b"/>
              <a:pathLst>
                <a:path w="2081" h="3412" extrusionOk="0">
                  <a:moveTo>
                    <a:pt x="347" y="1"/>
                  </a:moveTo>
                  <a:cubicBezTo>
                    <a:pt x="261" y="1"/>
                    <a:pt x="174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1261" y="1710"/>
                  </a:lnTo>
                  <a:lnTo>
                    <a:pt x="127" y="2844"/>
                  </a:lnTo>
                  <a:cubicBezTo>
                    <a:pt x="1" y="2970"/>
                    <a:pt x="1" y="3191"/>
                    <a:pt x="127" y="3317"/>
                  </a:cubicBezTo>
                  <a:cubicBezTo>
                    <a:pt x="174" y="3380"/>
                    <a:pt x="261" y="3411"/>
                    <a:pt x="347" y="3411"/>
                  </a:cubicBezTo>
                  <a:cubicBezTo>
                    <a:pt x="434" y="3411"/>
                    <a:pt x="521" y="3380"/>
                    <a:pt x="568" y="3317"/>
                  </a:cubicBezTo>
                  <a:lnTo>
                    <a:pt x="1954" y="1930"/>
                  </a:lnTo>
                  <a:cubicBezTo>
                    <a:pt x="2080" y="1804"/>
                    <a:pt x="2080" y="1584"/>
                    <a:pt x="1954" y="1458"/>
                  </a:cubicBezTo>
                  <a:lnTo>
                    <a:pt x="568" y="72"/>
                  </a:lnTo>
                  <a:cubicBezTo>
                    <a:pt x="521" y="24"/>
                    <a:pt x="43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746;p145"/>
            <p:cNvSpPr/>
            <p:nvPr/>
          </p:nvSpPr>
          <p:spPr>
            <a:xfrm>
              <a:off x="-3088025" y="2907300"/>
              <a:ext cx="53575" cy="85300"/>
            </a:xfrm>
            <a:custGeom>
              <a:avLst/>
              <a:gdLst/>
              <a:ahLst/>
              <a:cxnLst/>
              <a:rect l="l" t="t" r="r" b="b"/>
              <a:pathLst>
                <a:path w="2143" h="3412" extrusionOk="0">
                  <a:moveTo>
                    <a:pt x="1749" y="1"/>
                  </a:moveTo>
                  <a:cubicBezTo>
                    <a:pt x="1662" y="1"/>
                    <a:pt x="1576" y="24"/>
                    <a:pt x="1513" y="72"/>
                  </a:cubicBezTo>
                  <a:lnTo>
                    <a:pt x="127" y="1458"/>
                  </a:lnTo>
                  <a:cubicBezTo>
                    <a:pt x="1" y="1584"/>
                    <a:pt x="1" y="1804"/>
                    <a:pt x="127" y="1930"/>
                  </a:cubicBezTo>
                  <a:lnTo>
                    <a:pt x="1513" y="3317"/>
                  </a:lnTo>
                  <a:cubicBezTo>
                    <a:pt x="1576" y="3380"/>
                    <a:pt x="1662" y="3411"/>
                    <a:pt x="1749" y="3411"/>
                  </a:cubicBezTo>
                  <a:cubicBezTo>
                    <a:pt x="1836" y="3411"/>
                    <a:pt x="1922" y="3380"/>
                    <a:pt x="1985" y="3317"/>
                  </a:cubicBezTo>
                  <a:cubicBezTo>
                    <a:pt x="2111" y="3191"/>
                    <a:pt x="2111" y="2970"/>
                    <a:pt x="1985" y="2844"/>
                  </a:cubicBezTo>
                  <a:lnTo>
                    <a:pt x="851" y="1710"/>
                  </a:lnTo>
                  <a:lnTo>
                    <a:pt x="1985" y="544"/>
                  </a:lnTo>
                  <a:cubicBezTo>
                    <a:pt x="2143" y="450"/>
                    <a:pt x="2143" y="198"/>
                    <a:pt x="1985" y="72"/>
                  </a:cubicBezTo>
                  <a:cubicBezTo>
                    <a:pt x="1922" y="24"/>
                    <a:pt x="1836" y="1"/>
                    <a:pt x="17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747;p145"/>
            <p:cNvSpPr/>
            <p:nvPr/>
          </p:nvSpPr>
          <p:spPr>
            <a:xfrm>
              <a:off x="-3019500" y="2888975"/>
              <a:ext cx="54375" cy="119400"/>
            </a:xfrm>
            <a:custGeom>
              <a:avLst/>
              <a:gdLst/>
              <a:ahLst/>
              <a:cxnLst/>
              <a:rect l="l" t="t" r="r" b="b"/>
              <a:pathLst>
                <a:path w="2175" h="4776" extrusionOk="0">
                  <a:moveTo>
                    <a:pt x="1778" y="0"/>
                  </a:moveTo>
                  <a:cubicBezTo>
                    <a:pt x="1617" y="0"/>
                    <a:pt x="1501" y="108"/>
                    <a:pt x="1450" y="237"/>
                  </a:cubicBezTo>
                  <a:lnTo>
                    <a:pt x="63" y="4333"/>
                  </a:lnTo>
                  <a:cubicBezTo>
                    <a:pt x="0" y="4522"/>
                    <a:pt x="95" y="4680"/>
                    <a:pt x="253" y="4743"/>
                  </a:cubicBezTo>
                  <a:cubicBezTo>
                    <a:pt x="305" y="4765"/>
                    <a:pt x="354" y="4775"/>
                    <a:pt x="399" y="4775"/>
                  </a:cubicBezTo>
                  <a:cubicBezTo>
                    <a:pt x="543" y="4775"/>
                    <a:pt x="646" y="4674"/>
                    <a:pt x="694" y="4554"/>
                  </a:cubicBezTo>
                  <a:lnTo>
                    <a:pt x="2080" y="458"/>
                  </a:lnTo>
                  <a:cubicBezTo>
                    <a:pt x="2174" y="300"/>
                    <a:pt x="2048" y="111"/>
                    <a:pt x="1891" y="17"/>
                  </a:cubicBezTo>
                  <a:cubicBezTo>
                    <a:pt x="1851" y="6"/>
                    <a:pt x="1813" y="0"/>
                    <a:pt x="17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" name="Google Shape;702;p87"/>
          <p:cNvSpPr txBox="1"/>
          <p:nvPr/>
        </p:nvSpPr>
        <p:spPr>
          <a:xfrm>
            <a:off x="3318908" y="3937532"/>
            <a:ext cx="1086570" cy="377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22 y 23</a:t>
            </a: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pic>
        <p:nvPicPr>
          <p:cNvPr id="8201" name="Picture 9" descr="DNS icon PNG and SVG Vector Free Download"/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074" y="2250336"/>
            <a:ext cx="283378" cy="28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3" name="Picture 11" descr="NuGet Gallery | Yort.Ntp.Portable 1.0.14"/>
          <p:cNvPicPr>
            <a:picLocks noChangeAspect="1" noChangeArrowheads="1"/>
          </p:cNvPicPr>
          <p:nvPr/>
        </p:nvPicPr>
        <p:blipFill rotWithShape="1"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27"/>
          <a:stretch/>
        </p:blipFill>
        <p:spPr bwMode="auto">
          <a:xfrm>
            <a:off x="3985740" y="2204185"/>
            <a:ext cx="420707" cy="358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Google Shape;702;p87"/>
          <p:cNvSpPr txBox="1"/>
          <p:nvPr/>
        </p:nvSpPr>
        <p:spPr>
          <a:xfrm>
            <a:off x="4271768" y="2195379"/>
            <a:ext cx="682166" cy="377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SSDP</a:t>
            </a:r>
          </a:p>
          <a:p>
            <a:pPr lvl="0" algn="ctr">
              <a:buClr>
                <a:schemeClr val="dk1"/>
              </a:buClr>
              <a:buSzPts val="1100"/>
            </a:pPr>
            <a:r>
              <a:rPr lang="es-ES" sz="100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CharGEN</a:t>
            </a:r>
            <a:endParaRPr lang="es-ES" sz="1000" dirty="0" smtClean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lvl="0" algn="ctr">
              <a:buClr>
                <a:schemeClr val="dk1"/>
              </a:buClr>
              <a:buSzPts val="1100"/>
            </a:pP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UDP</a:t>
            </a: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82" name="Google Shape;702;p87"/>
          <p:cNvSpPr txBox="1"/>
          <p:nvPr/>
        </p:nvSpPr>
        <p:spPr>
          <a:xfrm>
            <a:off x="3993572" y="2633093"/>
            <a:ext cx="1169274" cy="377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19, 53, 123 Y 1900</a:t>
            </a: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83" name="Google Shape;702;p87"/>
          <p:cNvSpPr txBox="1"/>
          <p:nvPr/>
        </p:nvSpPr>
        <p:spPr>
          <a:xfrm>
            <a:off x="4512747" y="3747021"/>
            <a:ext cx="1525883" cy="552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n-US" sz="9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Digital </a:t>
            </a:r>
            <a:r>
              <a:rPr lang="en-US" sz="900" dirty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Imaging and Communications </a:t>
            </a:r>
            <a:endParaRPr lang="en-US" sz="900" dirty="0" smtClean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lvl="0" algn="ctr">
              <a:buClr>
                <a:schemeClr val="dk1"/>
              </a:buClr>
              <a:buSzPts val="1100"/>
            </a:pPr>
            <a:r>
              <a:rPr lang="en-US" sz="9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in Medicine</a:t>
            </a:r>
          </a:p>
          <a:p>
            <a:pPr lvl="0" algn="ctr">
              <a:buClr>
                <a:schemeClr val="dk1"/>
              </a:buClr>
              <a:buSzPts val="1100"/>
            </a:pPr>
            <a:r>
              <a:rPr lang="en-U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11112</a:t>
            </a: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grpSp>
        <p:nvGrpSpPr>
          <p:cNvPr id="84" name="Google Shape;8405;p144"/>
          <p:cNvGrpSpPr/>
          <p:nvPr/>
        </p:nvGrpSpPr>
        <p:grpSpPr>
          <a:xfrm>
            <a:off x="4969522" y="3345428"/>
            <a:ext cx="302590" cy="306368"/>
            <a:chOff x="-9570950" y="1622100"/>
            <a:chExt cx="310350" cy="356025"/>
          </a:xfrm>
          <a:solidFill>
            <a:schemeClr val="bg1">
              <a:lumMod val="95000"/>
            </a:schemeClr>
          </a:solidFill>
        </p:grpSpPr>
        <p:sp>
          <p:nvSpPr>
            <p:cNvPr id="85" name="Google Shape;8406;p144"/>
            <p:cNvSpPr/>
            <p:nvPr/>
          </p:nvSpPr>
          <p:spPr>
            <a:xfrm>
              <a:off x="-9570950" y="1622100"/>
              <a:ext cx="310350" cy="356025"/>
            </a:xfrm>
            <a:custGeom>
              <a:avLst/>
              <a:gdLst/>
              <a:ahLst/>
              <a:cxnLst/>
              <a:rect l="l" t="t" r="r" b="b"/>
              <a:pathLst>
                <a:path w="12414" h="14241" extrusionOk="0">
                  <a:moveTo>
                    <a:pt x="7026" y="851"/>
                  </a:moveTo>
                  <a:cubicBezTo>
                    <a:pt x="7246" y="851"/>
                    <a:pt x="7404" y="1040"/>
                    <a:pt x="7404" y="1229"/>
                  </a:cubicBezTo>
                  <a:lnTo>
                    <a:pt x="7404" y="1670"/>
                  </a:lnTo>
                  <a:lnTo>
                    <a:pt x="4915" y="1670"/>
                  </a:lnTo>
                  <a:lnTo>
                    <a:pt x="4915" y="1229"/>
                  </a:lnTo>
                  <a:lnTo>
                    <a:pt x="4978" y="1229"/>
                  </a:lnTo>
                  <a:cubicBezTo>
                    <a:pt x="4978" y="1009"/>
                    <a:pt x="5167" y="851"/>
                    <a:pt x="5356" y="851"/>
                  </a:cubicBezTo>
                  <a:close/>
                  <a:moveTo>
                    <a:pt x="9987" y="2490"/>
                  </a:moveTo>
                  <a:lnTo>
                    <a:pt x="9987" y="7688"/>
                  </a:lnTo>
                  <a:lnTo>
                    <a:pt x="9924" y="7688"/>
                  </a:lnTo>
                  <a:lnTo>
                    <a:pt x="8160" y="5924"/>
                  </a:lnTo>
                  <a:cubicBezTo>
                    <a:pt x="8081" y="5845"/>
                    <a:pt x="7971" y="5805"/>
                    <a:pt x="7861" y="5805"/>
                  </a:cubicBezTo>
                  <a:cubicBezTo>
                    <a:pt x="7750" y="5805"/>
                    <a:pt x="7640" y="5845"/>
                    <a:pt x="7561" y="5924"/>
                  </a:cubicBezTo>
                  <a:lnTo>
                    <a:pt x="6396" y="7121"/>
                  </a:lnTo>
                  <a:lnTo>
                    <a:pt x="4883" y="5136"/>
                  </a:lnTo>
                  <a:cubicBezTo>
                    <a:pt x="4820" y="5010"/>
                    <a:pt x="4694" y="4978"/>
                    <a:pt x="4568" y="4978"/>
                  </a:cubicBezTo>
                  <a:cubicBezTo>
                    <a:pt x="4474" y="4978"/>
                    <a:pt x="4348" y="5073"/>
                    <a:pt x="4253" y="5136"/>
                  </a:cubicBezTo>
                  <a:lnTo>
                    <a:pt x="2521" y="7467"/>
                  </a:lnTo>
                  <a:lnTo>
                    <a:pt x="2521" y="2490"/>
                  </a:lnTo>
                  <a:close/>
                  <a:moveTo>
                    <a:pt x="4537" y="6081"/>
                  </a:moveTo>
                  <a:lnTo>
                    <a:pt x="6175" y="8286"/>
                  </a:lnTo>
                  <a:lnTo>
                    <a:pt x="2867" y="8286"/>
                  </a:lnTo>
                  <a:lnTo>
                    <a:pt x="4537" y="6081"/>
                  </a:lnTo>
                  <a:close/>
                  <a:moveTo>
                    <a:pt x="7845" y="6806"/>
                  </a:moveTo>
                  <a:lnTo>
                    <a:pt x="9326" y="8286"/>
                  </a:lnTo>
                  <a:lnTo>
                    <a:pt x="7215" y="8286"/>
                  </a:lnTo>
                  <a:lnTo>
                    <a:pt x="6868" y="7782"/>
                  </a:lnTo>
                  <a:lnTo>
                    <a:pt x="7845" y="6806"/>
                  </a:lnTo>
                  <a:close/>
                  <a:moveTo>
                    <a:pt x="1670" y="2458"/>
                  </a:moveTo>
                  <a:lnTo>
                    <a:pt x="1670" y="8696"/>
                  </a:lnTo>
                  <a:cubicBezTo>
                    <a:pt x="1670" y="8917"/>
                    <a:pt x="1859" y="9106"/>
                    <a:pt x="2080" y="9106"/>
                  </a:cubicBezTo>
                  <a:lnTo>
                    <a:pt x="10365" y="9106"/>
                  </a:lnTo>
                  <a:cubicBezTo>
                    <a:pt x="10586" y="9106"/>
                    <a:pt x="10806" y="8917"/>
                    <a:pt x="10743" y="8696"/>
                  </a:cubicBezTo>
                  <a:lnTo>
                    <a:pt x="10743" y="2490"/>
                  </a:lnTo>
                  <a:lnTo>
                    <a:pt x="11153" y="2490"/>
                  </a:lnTo>
                  <a:cubicBezTo>
                    <a:pt x="11374" y="2490"/>
                    <a:pt x="11594" y="2647"/>
                    <a:pt x="11594" y="2899"/>
                  </a:cubicBezTo>
                  <a:lnTo>
                    <a:pt x="11594" y="9515"/>
                  </a:lnTo>
                  <a:cubicBezTo>
                    <a:pt x="11594" y="9736"/>
                    <a:pt x="11374" y="9956"/>
                    <a:pt x="11184" y="9956"/>
                  </a:cubicBezTo>
                  <a:lnTo>
                    <a:pt x="1260" y="9956"/>
                  </a:lnTo>
                  <a:cubicBezTo>
                    <a:pt x="1040" y="9956"/>
                    <a:pt x="882" y="9736"/>
                    <a:pt x="882" y="9515"/>
                  </a:cubicBezTo>
                  <a:lnTo>
                    <a:pt x="882" y="2899"/>
                  </a:lnTo>
                  <a:cubicBezTo>
                    <a:pt x="882" y="2647"/>
                    <a:pt x="1071" y="2458"/>
                    <a:pt x="1260" y="2458"/>
                  </a:cubicBezTo>
                  <a:close/>
                  <a:moveTo>
                    <a:pt x="8286" y="10775"/>
                  </a:moveTo>
                  <a:lnTo>
                    <a:pt x="8286" y="11626"/>
                  </a:lnTo>
                  <a:lnTo>
                    <a:pt x="4127" y="11626"/>
                  </a:lnTo>
                  <a:lnTo>
                    <a:pt x="4127" y="10775"/>
                  </a:lnTo>
                  <a:close/>
                  <a:moveTo>
                    <a:pt x="3340" y="10775"/>
                  </a:moveTo>
                  <a:lnTo>
                    <a:pt x="3340" y="12886"/>
                  </a:lnTo>
                  <a:lnTo>
                    <a:pt x="3308" y="12886"/>
                  </a:lnTo>
                  <a:cubicBezTo>
                    <a:pt x="3308" y="13138"/>
                    <a:pt x="3119" y="13327"/>
                    <a:pt x="2930" y="13327"/>
                  </a:cubicBezTo>
                  <a:cubicBezTo>
                    <a:pt x="2710" y="13327"/>
                    <a:pt x="2521" y="13138"/>
                    <a:pt x="2521" y="12886"/>
                  </a:cubicBezTo>
                  <a:lnTo>
                    <a:pt x="2521" y="10775"/>
                  </a:lnTo>
                  <a:close/>
                  <a:moveTo>
                    <a:pt x="9956" y="10775"/>
                  </a:moveTo>
                  <a:lnTo>
                    <a:pt x="9956" y="12886"/>
                  </a:lnTo>
                  <a:lnTo>
                    <a:pt x="9924" y="12886"/>
                  </a:lnTo>
                  <a:cubicBezTo>
                    <a:pt x="9924" y="13138"/>
                    <a:pt x="9735" y="13327"/>
                    <a:pt x="9546" y="13327"/>
                  </a:cubicBezTo>
                  <a:cubicBezTo>
                    <a:pt x="9326" y="13327"/>
                    <a:pt x="9137" y="13138"/>
                    <a:pt x="9137" y="12886"/>
                  </a:cubicBezTo>
                  <a:lnTo>
                    <a:pt x="9137" y="10775"/>
                  </a:lnTo>
                  <a:close/>
                  <a:moveTo>
                    <a:pt x="5356" y="1"/>
                  </a:moveTo>
                  <a:cubicBezTo>
                    <a:pt x="4694" y="1"/>
                    <a:pt x="4127" y="568"/>
                    <a:pt x="4127" y="1292"/>
                  </a:cubicBezTo>
                  <a:lnTo>
                    <a:pt x="4127" y="1702"/>
                  </a:lnTo>
                  <a:lnTo>
                    <a:pt x="1229" y="1702"/>
                  </a:lnTo>
                  <a:cubicBezTo>
                    <a:pt x="567" y="1702"/>
                    <a:pt x="0" y="2269"/>
                    <a:pt x="0" y="2962"/>
                  </a:cubicBezTo>
                  <a:lnTo>
                    <a:pt x="0" y="9578"/>
                  </a:lnTo>
                  <a:cubicBezTo>
                    <a:pt x="0" y="10271"/>
                    <a:pt x="567" y="10838"/>
                    <a:pt x="1229" y="10838"/>
                  </a:cubicBezTo>
                  <a:lnTo>
                    <a:pt x="1607" y="10838"/>
                  </a:lnTo>
                  <a:lnTo>
                    <a:pt x="1607" y="12981"/>
                  </a:lnTo>
                  <a:cubicBezTo>
                    <a:pt x="1607" y="13642"/>
                    <a:pt x="2174" y="14241"/>
                    <a:pt x="2867" y="14241"/>
                  </a:cubicBezTo>
                  <a:cubicBezTo>
                    <a:pt x="3592" y="14241"/>
                    <a:pt x="4127" y="13674"/>
                    <a:pt x="4127" y="12981"/>
                  </a:cubicBezTo>
                  <a:lnTo>
                    <a:pt x="4127" y="12540"/>
                  </a:lnTo>
                  <a:lnTo>
                    <a:pt x="8286" y="12540"/>
                  </a:lnTo>
                  <a:lnTo>
                    <a:pt x="8286" y="12981"/>
                  </a:lnTo>
                  <a:cubicBezTo>
                    <a:pt x="8286" y="13642"/>
                    <a:pt x="8822" y="14241"/>
                    <a:pt x="9483" y="14241"/>
                  </a:cubicBezTo>
                  <a:cubicBezTo>
                    <a:pt x="10176" y="14241"/>
                    <a:pt x="10775" y="13674"/>
                    <a:pt x="10775" y="12981"/>
                  </a:cubicBezTo>
                  <a:lnTo>
                    <a:pt x="10775" y="10838"/>
                  </a:lnTo>
                  <a:lnTo>
                    <a:pt x="11153" y="10838"/>
                  </a:lnTo>
                  <a:cubicBezTo>
                    <a:pt x="11815" y="10838"/>
                    <a:pt x="12413" y="10303"/>
                    <a:pt x="12413" y="9578"/>
                  </a:cubicBezTo>
                  <a:lnTo>
                    <a:pt x="12413" y="2899"/>
                  </a:lnTo>
                  <a:cubicBezTo>
                    <a:pt x="12413" y="2238"/>
                    <a:pt x="11878" y="1639"/>
                    <a:pt x="11153" y="1639"/>
                  </a:cubicBezTo>
                  <a:lnTo>
                    <a:pt x="8286" y="1639"/>
                  </a:lnTo>
                  <a:lnTo>
                    <a:pt x="8286" y="1198"/>
                  </a:lnTo>
                  <a:cubicBezTo>
                    <a:pt x="8286" y="568"/>
                    <a:pt x="7687" y="1"/>
                    <a:pt x="70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407;p144"/>
            <p:cNvSpPr/>
            <p:nvPr/>
          </p:nvSpPr>
          <p:spPr>
            <a:xfrm>
              <a:off x="-9426025" y="1695350"/>
              <a:ext cx="63025" cy="62250"/>
            </a:xfrm>
            <a:custGeom>
              <a:avLst/>
              <a:gdLst/>
              <a:ahLst/>
              <a:cxnLst/>
              <a:rect l="l" t="t" r="r" b="b"/>
              <a:pathLst>
                <a:path w="2521" h="2490" extrusionOk="0">
                  <a:moveTo>
                    <a:pt x="1260" y="820"/>
                  </a:moveTo>
                  <a:cubicBezTo>
                    <a:pt x="1449" y="820"/>
                    <a:pt x="1638" y="977"/>
                    <a:pt x="1638" y="1229"/>
                  </a:cubicBezTo>
                  <a:cubicBezTo>
                    <a:pt x="1638" y="1450"/>
                    <a:pt x="1449" y="1639"/>
                    <a:pt x="1260" y="1639"/>
                  </a:cubicBezTo>
                  <a:cubicBezTo>
                    <a:pt x="1071" y="1639"/>
                    <a:pt x="851" y="1450"/>
                    <a:pt x="851" y="1229"/>
                  </a:cubicBezTo>
                  <a:cubicBezTo>
                    <a:pt x="851" y="977"/>
                    <a:pt x="1071" y="820"/>
                    <a:pt x="1260" y="820"/>
                  </a:cubicBezTo>
                  <a:close/>
                  <a:moveTo>
                    <a:pt x="1260" y="1"/>
                  </a:moveTo>
                  <a:cubicBezTo>
                    <a:pt x="536" y="1"/>
                    <a:pt x="0" y="505"/>
                    <a:pt x="0" y="1229"/>
                  </a:cubicBezTo>
                  <a:cubicBezTo>
                    <a:pt x="0" y="1891"/>
                    <a:pt x="536" y="2490"/>
                    <a:pt x="1260" y="2490"/>
                  </a:cubicBezTo>
                  <a:cubicBezTo>
                    <a:pt x="1985" y="2490"/>
                    <a:pt x="2521" y="1922"/>
                    <a:pt x="2521" y="1229"/>
                  </a:cubicBezTo>
                  <a:cubicBezTo>
                    <a:pt x="2521" y="505"/>
                    <a:pt x="1985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" name="Google Shape;7542;p142"/>
          <p:cNvGrpSpPr/>
          <p:nvPr/>
        </p:nvGrpSpPr>
        <p:grpSpPr>
          <a:xfrm>
            <a:off x="5339810" y="3376223"/>
            <a:ext cx="303391" cy="309409"/>
            <a:chOff x="-27710725" y="1959200"/>
            <a:chExt cx="260725" cy="295400"/>
          </a:xfrm>
          <a:solidFill>
            <a:schemeClr val="bg1">
              <a:lumMod val="95000"/>
            </a:schemeClr>
          </a:solidFill>
        </p:grpSpPr>
        <p:sp>
          <p:nvSpPr>
            <p:cNvPr id="88" name="Google Shape;7543;p142"/>
            <p:cNvSpPr/>
            <p:nvPr/>
          </p:nvSpPr>
          <p:spPr>
            <a:xfrm>
              <a:off x="-27710725" y="1959200"/>
              <a:ext cx="260725" cy="295400"/>
            </a:xfrm>
            <a:custGeom>
              <a:avLst/>
              <a:gdLst/>
              <a:ahLst/>
              <a:cxnLst/>
              <a:rect l="l" t="t" r="r" b="b"/>
              <a:pathLst>
                <a:path w="10429" h="11816" extrusionOk="0">
                  <a:moveTo>
                    <a:pt x="1072" y="3561"/>
                  </a:moveTo>
                  <a:cubicBezTo>
                    <a:pt x="1261" y="3561"/>
                    <a:pt x="1418" y="3718"/>
                    <a:pt x="1418" y="3907"/>
                  </a:cubicBezTo>
                  <a:lnTo>
                    <a:pt x="1418" y="4916"/>
                  </a:lnTo>
                  <a:lnTo>
                    <a:pt x="694" y="4916"/>
                  </a:lnTo>
                  <a:lnTo>
                    <a:pt x="694" y="3907"/>
                  </a:lnTo>
                  <a:cubicBezTo>
                    <a:pt x="694" y="3718"/>
                    <a:pt x="851" y="3561"/>
                    <a:pt x="1072" y="3561"/>
                  </a:cubicBezTo>
                  <a:close/>
                  <a:moveTo>
                    <a:pt x="5230" y="3561"/>
                  </a:moveTo>
                  <a:cubicBezTo>
                    <a:pt x="5419" y="3561"/>
                    <a:pt x="5577" y="3718"/>
                    <a:pt x="5577" y="3907"/>
                  </a:cubicBezTo>
                  <a:lnTo>
                    <a:pt x="5577" y="4916"/>
                  </a:lnTo>
                  <a:lnTo>
                    <a:pt x="4884" y="4916"/>
                  </a:lnTo>
                  <a:lnTo>
                    <a:pt x="4884" y="3907"/>
                  </a:lnTo>
                  <a:cubicBezTo>
                    <a:pt x="4884" y="3718"/>
                    <a:pt x="5041" y="3561"/>
                    <a:pt x="5230" y="3561"/>
                  </a:cubicBezTo>
                  <a:close/>
                  <a:moveTo>
                    <a:pt x="8696" y="4348"/>
                  </a:moveTo>
                  <a:cubicBezTo>
                    <a:pt x="9294" y="4348"/>
                    <a:pt x="9736" y="4821"/>
                    <a:pt x="9736" y="5357"/>
                  </a:cubicBezTo>
                  <a:cubicBezTo>
                    <a:pt x="9736" y="5924"/>
                    <a:pt x="9263" y="6396"/>
                    <a:pt x="8696" y="6396"/>
                  </a:cubicBezTo>
                  <a:cubicBezTo>
                    <a:pt x="8097" y="6396"/>
                    <a:pt x="7688" y="5924"/>
                    <a:pt x="7688" y="5357"/>
                  </a:cubicBezTo>
                  <a:cubicBezTo>
                    <a:pt x="7688" y="4821"/>
                    <a:pt x="8160" y="4348"/>
                    <a:pt x="8696" y="4348"/>
                  </a:cubicBezTo>
                  <a:close/>
                  <a:moveTo>
                    <a:pt x="5482" y="5609"/>
                  </a:moveTo>
                  <a:cubicBezTo>
                    <a:pt x="5388" y="6176"/>
                    <a:pt x="5073" y="6774"/>
                    <a:pt x="4569" y="7121"/>
                  </a:cubicBezTo>
                  <a:cubicBezTo>
                    <a:pt x="4120" y="7475"/>
                    <a:pt x="3582" y="7653"/>
                    <a:pt x="3036" y="7653"/>
                  </a:cubicBezTo>
                  <a:cubicBezTo>
                    <a:pt x="2854" y="7653"/>
                    <a:pt x="2671" y="7633"/>
                    <a:pt x="2489" y="7593"/>
                  </a:cubicBezTo>
                  <a:cubicBezTo>
                    <a:pt x="1639" y="7404"/>
                    <a:pt x="946" y="6617"/>
                    <a:pt x="757" y="5640"/>
                  </a:cubicBezTo>
                  <a:lnTo>
                    <a:pt x="1418" y="5640"/>
                  </a:lnTo>
                  <a:cubicBezTo>
                    <a:pt x="1481" y="5955"/>
                    <a:pt x="1639" y="6270"/>
                    <a:pt x="1891" y="6491"/>
                  </a:cubicBezTo>
                  <a:cubicBezTo>
                    <a:pt x="2206" y="6806"/>
                    <a:pt x="2647" y="7026"/>
                    <a:pt x="3119" y="7026"/>
                  </a:cubicBezTo>
                  <a:cubicBezTo>
                    <a:pt x="3183" y="7026"/>
                    <a:pt x="3309" y="7026"/>
                    <a:pt x="3372" y="6963"/>
                  </a:cubicBezTo>
                  <a:cubicBezTo>
                    <a:pt x="4096" y="6837"/>
                    <a:pt x="4600" y="6302"/>
                    <a:pt x="4758" y="5609"/>
                  </a:cubicBezTo>
                  <a:close/>
                  <a:moveTo>
                    <a:pt x="2426" y="1"/>
                  </a:moveTo>
                  <a:cubicBezTo>
                    <a:pt x="2237" y="1"/>
                    <a:pt x="2080" y="158"/>
                    <a:pt x="2080" y="347"/>
                  </a:cubicBezTo>
                  <a:lnTo>
                    <a:pt x="2080" y="725"/>
                  </a:lnTo>
                  <a:lnTo>
                    <a:pt x="1733" y="725"/>
                  </a:lnTo>
                  <a:cubicBezTo>
                    <a:pt x="1135" y="725"/>
                    <a:pt x="694" y="1198"/>
                    <a:pt x="694" y="1734"/>
                  </a:cubicBezTo>
                  <a:lnTo>
                    <a:pt x="694" y="2836"/>
                  </a:lnTo>
                  <a:cubicBezTo>
                    <a:pt x="316" y="2994"/>
                    <a:pt x="1" y="3340"/>
                    <a:pt x="1" y="3813"/>
                  </a:cubicBezTo>
                  <a:lnTo>
                    <a:pt x="1" y="5073"/>
                  </a:lnTo>
                  <a:lnTo>
                    <a:pt x="1" y="5231"/>
                  </a:lnTo>
                  <a:cubicBezTo>
                    <a:pt x="32" y="5924"/>
                    <a:pt x="284" y="6554"/>
                    <a:pt x="662" y="7058"/>
                  </a:cubicBezTo>
                  <a:cubicBezTo>
                    <a:pt x="1103" y="7656"/>
                    <a:pt x="1702" y="8035"/>
                    <a:pt x="2395" y="8224"/>
                  </a:cubicBezTo>
                  <a:cubicBezTo>
                    <a:pt x="2521" y="8287"/>
                    <a:pt x="2678" y="8287"/>
                    <a:pt x="2804" y="8318"/>
                  </a:cubicBezTo>
                  <a:lnTo>
                    <a:pt x="2804" y="8696"/>
                  </a:lnTo>
                  <a:cubicBezTo>
                    <a:pt x="2804" y="10429"/>
                    <a:pt x="4222" y="11815"/>
                    <a:pt x="5892" y="11815"/>
                  </a:cubicBezTo>
                  <a:cubicBezTo>
                    <a:pt x="7625" y="11815"/>
                    <a:pt x="9011" y="10397"/>
                    <a:pt x="9011" y="8696"/>
                  </a:cubicBezTo>
                  <a:lnTo>
                    <a:pt x="9011" y="6932"/>
                  </a:lnTo>
                  <a:cubicBezTo>
                    <a:pt x="9830" y="6837"/>
                    <a:pt x="10429" y="6176"/>
                    <a:pt x="10429" y="5325"/>
                  </a:cubicBezTo>
                  <a:cubicBezTo>
                    <a:pt x="10429" y="4380"/>
                    <a:pt x="9641" y="3592"/>
                    <a:pt x="8696" y="3592"/>
                  </a:cubicBezTo>
                  <a:cubicBezTo>
                    <a:pt x="7751" y="3592"/>
                    <a:pt x="6963" y="4380"/>
                    <a:pt x="6963" y="5325"/>
                  </a:cubicBezTo>
                  <a:cubicBezTo>
                    <a:pt x="6963" y="6144"/>
                    <a:pt x="7562" y="6837"/>
                    <a:pt x="8349" y="7026"/>
                  </a:cubicBezTo>
                  <a:lnTo>
                    <a:pt x="8349" y="8791"/>
                  </a:lnTo>
                  <a:cubicBezTo>
                    <a:pt x="8349" y="10114"/>
                    <a:pt x="7247" y="11216"/>
                    <a:pt x="5892" y="11216"/>
                  </a:cubicBezTo>
                  <a:cubicBezTo>
                    <a:pt x="4569" y="11216"/>
                    <a:pt x="3466" y="10114"/>
                    <a:pt x="3466" y="8791"/>
                  </a:cubicBezTo>
                  <a:lnTo>
                    <a:pt x="3466" y="8350"/>
                  </a:lnTo>
                  <a:cubicBezTo>
                    <a:pt x="4065" y="8287"/>
                    <a:pt x="4600" y="8066"/>
                    <a:pt x="5073" y="7688"/>
                  </a:cubicBezTo>
                  <a:cubicBezTo>
                    <a:pt x="5829" y="7089"/>
                    <a:pt x="6270" y="6176"/>
                    <a:pt x="6270" y="5231"/>
                  </a:cubicBezTo>
                  <a:lnTo>
                    <a:pt x="6270" y="3876"/>
                  </a:lnTo>
                  <a:cubicBezTo>
                    <a:pt x="6270" y="3435"/>
                    <a:pt x="5986" y="3025"/>
                    <a:pt x="5545" y="2868"/>
                  </a:cubicBezTo>
                  <a:lnTo>
                    <a:pt x="5545" y="1765"/>
                  </a:lnTo>
                  <a:cubicBezTo>
                    <a:pt x="5545" y="1198"/>
                    <a:pt x="5073" y="757"/>
                    <a:pt x="4537" y="757"/>
                  </a:cubicBezTo>
                  <a:lnTo>
                    <a:pt x="4159" y="757"/>
                  </a:lnTo>
                  <a:lnTo>
                    <a:pt x="4159" y="410"/>
                  </a:lnTo>
                  <a:cubicBezTo>
                    <a:pt x="4159" y="190"/>
                    <a:pt x="4002" y="32"/>
                    <a:pt x="3813" y="32"/>
                  </a:cubicBezTo>
                  <a:cubicBezTo>
                    <a:pt x="3624" y="32"/>
                    <a:pt x="3466" y="190"/>
                    <a:pt x="3466" y="410"/>
                  </a:cubicBezTo>
                  <a:lnTo>
                    <a:pt x="3466" y="1765"/>
                  </a:lnTo>
                  <a:cubicBezTo>
                    <a:pt x="3466" y="1986"/>
                    <a:pt x="3624" y="2143"/>
                    <a:pt x="3813" y="2143"/>
                  </a:cubicBezTo>
                  <a:cubicBezTo>
                    <a:pt x="4002" y="2143"/>
                    <a:pt x="4159" y="1986"/>
                    <a:pt x="4159" y="1765"/>
                  </a:cubicBezTo>
                  <a:lnTo>
                    <a:pt x="4159" y="1418"/>
                  </a:lnTo>
                  <a:lnTo>
                    <a:pt x="4537" y="1418"/>
                  </a:lnTo>
                  <a:cubicBezTo>
                    <a:pt x="4726" y="1418"/>
                    <a:pt x="4884" y="1576"/>
                    <a:pt x="4884" y="1765"/>
                  </a:cubicBezTo>
                  <a:lnTo>
                    <a:pt x="4884" y="2868"/>
                  </a:lnTo>
                  <a:cubicBezTo>
                    <a:pt x="4474" y="3025"/>
                    <a:pt x="4159" y="3403"/>
                    <a:pt x="4159" y="3876"/>
                  </a:cubicBezTo>
                  <a:lnTo>
                    <a:pt x="4159" y="5168"/>
                  </a:lnTo>
                  <a:cubicBezTo>
                    <a:pt x="4159" y="5703"/>
                    <a:pt x="3813" y="6176"/>
                    <a:pt x="3309" y="6270"/>
                  </a:cubicBezTo>
                  <a:lnTo>
                    <a:pt x="3151" y="6270"/>
                  </a:lnTo>
                  <a:cubicBezTo>
                    <a:pt x="2867" y="6270"/>
                    <a:pt x="2584" y="6144"/>
                    <a:pt x="2395" y="5955"/>
                  </a:cubicBezTo>
                  <a:cubicBezTo>
                    <a:pt x="2206" y="5766"/>
                    <a:pt x="2080" y="5483"/>
                    <a:pt x="2080" y="5199"/>
                  </a:cubicBezTo>
                  <a:lnTo>
                    <a:pt x="2080" y="3813"/>
                  </a:lnTo>
                  <a:cubicBezTo>
                    <a:pt x="2080" y="3403"/>
                    <a:pt x="1796" y="2994"/>
                    <a:pt x="1387" y="2836"/>
                  </a:cubicBezTo>
                  <a:lnTo>
                    <a:pt x="1387" y="1734"/>
                  </a:lnTo>
                  <a:cubicBezTo>
                    <a:pt x="1387" y="1545"/>
                    <a:pt x="1544" y="1387"/>
                    <a:pt x="1733" y="1387"/>
                  </a:cubicBezTo>
                  <a:lnTo>
                    <a:pt x="2080" y="1387"/>
                  </a:lnTo>
                  <a:lnTo>
                    <a:pt x="2080" y="1734"/>
                  </a:lnTo>
                  <a:cubicBezTo>
                    <a:pt x="2080" y="1923"/>
                    <a:pt x="2237" y="2080"/>
                    <a:pt x="2426" y="2080"/>
                  </a:cubicBezTo>
                  <a:cubicBezTo>
                    <a:pt x="2647" y="2080"/>
                    <a:pt x="2804" y="1923"/>
                    <a:pt x="2804" y="1734"/>
                  </a:cubicBezTo>
                  <a:lnTo>
                    <a:pt x="2804" y="347"/>
                  </a:lnTo>
                  <a:cubicBezTo>
                    <a:pt x="2804" y="158"/>
                    <a:pt x="2647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7544;p142"/>
            <p:cNvSpPr/>
            <p:nvPr/>
          </p:nvSpPr>
          <p:spPr>
            <a:xfrm>
              <a:off x="-27502000" y="2084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205" name="Picture 13" descr="Licencia por 1 año para USG210 UTM Bundle | Imeqmo.com"/>
          <p:cNvPicPr>
            <a:picLocks noChangeAspect="1" noChangeArrowheads="1"/>
          </p:cNvPicPr>
          <p:nvPr/>
        </p:nvPicPr>
        <p:blipFill rotWithShape="1"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2" t="16267" r="20721" b="11671"/>
          <a:stretch/>
        </p:blipFill>
        <p:spPr bwMode="auto">
          <a:xfrm>
            <a:off x="5817030" y="2192798"/>
            <a:ext cx="400050" cy="46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Google Shape;702;p87"/>
          <p:cNvSpPr txBox="1"/>
          <p:nvPr/>
        </p:nvSpPr>
        <p:spPr>
          <a:xfrm>
            <a:off x="5361479" y="2065983"/>
            <a:ext cx="555726" cy="75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ES" sz="1000" dirty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MSSQL </a:t>
            </a: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FTP</a:t>
            </a:r>
            <a:endParaRPr lang="es-ES"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lvl="0">
              <a:buClr>
                <a:schemeClr val="dk1"/>
              </a:buClr>
              <a:buSzPts val="1100"/>
            </a:pPr>
            <a:r>
              <a:rPr lang="es-ES" sz="1000" dirty="0" err="1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UPnP</a:t>
            </a:r>
            <a:endParaRPr lang="es-ES"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lvl="0">
              <a:buClr>
                <a:schemeClr val="dk1"/>
              </a:buClr>
              <a:buSzPts val="1100"/>
            </a:pP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HTTP</a:t>
            </a:r>
          </a:p>
          <a:p>
            <a:pPr lvl="0">
              <a:buClr>
                <a:schemeClr val="dk1"/>
              </a:buClr>
              <a:buSzPts val="1100"/>
            </a:pPr>
            <a:r>
              <a:rPr lang="es-ES" sz="100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MySQL</a:t>
            </a:r>
            <a:endParaRPr lang="es-ES" sz="1000" dirty="0" smtClean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pic>
        <p:nvPicPr>
          <p:cNvPr id="8207" name="Picture 15" descr="Archivo:Elasticsearch logo.svg - Wikipedia, la enciclopedia libre"/>
          <p:cNvPicPr>
            <a:picLocks noChangeAspect="1" noChangeArrowheads="1"/>
          </p:cNvPicPr>
          <p:nvPr/>
        </p:nvPicPr>
        <p:blipFill rotWithShape="1">
          <a:blip r:embed="rId10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843"/>
          <a:stretch/>
        </p:blipFill>
        <p:spPr bwMode="auto">
          <a:xfrm>
            <a:off x="6405102" y="3384567"/>
            <a:ext cx="528966" cy="52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Google Shape;702;p87"/>
          <p:cNvSpPr txBox="1"/>
          <p:nvPr/>
        </p:nvSpPr>
        <p:spPr>
          <a:xfrm>
            <a:off x="6159027" y="3922347"/>
            <a:ext cx="1086570" cy="377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9200</a:t>
            </a: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95" name="Google Shape;702;p87"/>
          <p:cNvSpPr txBox="1"/>
          <p:nvPr/>
        </p:nvSpPr>
        <p:spPr>
          <a:xfrm>
            <a:off x="6836575" y="2658642"/>
            <a:ext cx="1086570" cy="377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ES" sz="100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Tarpit</a:t>
            </a:r>
            <a:endParaRPr lang="es-ES" sz="1000" dirty="0" smtClean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lvl="0" algn="ctr">
              <a:buClr>
                <a:schemeClr val="dk1"/>
              </a:buClr>
              <a:buSzPts val="1100"/>
            </a:pP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22</a:t>
            </a: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pic>
        <p:nvPicPr>
          <p:cNvPr id="97" name="Picture 17" descr="Infinity symbol PNG"/>
          <p:cNvPicPr>
            <a:picLocks noChangeAspect="1" noChangeArrowheads="1"/>
          </p:cNvPicPr>
          <p:nvPr/>
        </p:nvPicPr>
        <p:blipFill rotWithShape="1">
          <a:blip r:embed="rId1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9" t="27865" r="5065" b="27334"/>
          <a:stretch/>
        </p:blipFill>
        <p:spPr bwMode="auto">
          <a:xfrm>
            <a:off x="6892149" y="2124270"/>
            <a:ext cx="503433" cy="25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1" name="Picture 19" descr="Ssh - Iconos gratis de computadora"/>
          <p:cNvPicPr>
            <a:picLocks noChangeAspect="1" noChangeArrowheads="1"/>
          </p:cNvPicPr>
          <p:nvPr/>
        </p:nvPicPr>
        <p:blipFill>
          <a:blip r:embed="rId1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218" y="2287699"/>
            <a:ext cx="351608" cy="35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3" name="Picture 21" descr="Contraseña - Iconos gratis de usuario"/>
          <p:cNvPicPr>
            <a:picLocks noChangeAspect="1" noChangeArrowheads="1"/>
          </p:cNvPicPr>
          <p:nvPr/>
        </p:nvPicPr>
        <p:blipFill>
          <a:blip r:embed="rId1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779" y="3554912"/>
            <a:ext cx="525261" cy="525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Google Shape;702;p87"/>
          <p:cNvSpPr txBox="1"/>
          <p:nvPr/>
        </p:nvSpPr>
        <p:spPr>
          <a:xfrm>
            <a:off x="7498705" y="3291115"/>
            <a:ext cx="540394" cy="861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ES" sz="800" dirty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HTTP/S</a:t>
            </a:r>
          </a:p>
          <a:p>
            <a:pPr lvl="0">
              <a:buClr>
                <a:schemeClr val="dk1"/>
              </a:buClr>
              <a:buSzPts val="1100"/>
            </a:pPr>
            <a:r>
              <a:rPr lang="es-ES" sz="8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POP3/</a:t>
            </a:r>
            <a:r>
              <a:rPr lang="es-ES" sz="80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STelnet</a:t>
            </a:r>
            <a:endParaRPr lang="es-ES" sz="800" dirty="0" smtClean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lvl="0">
              <a:buClr>
                <a:schemeClr val="dk1"/>
              </a:buClr>
              <a:buSzPts val="1100"/>
            </a:pPr>
            <a:r>
              <a:rPr lang="es-ES" sz="8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SMTP</a:t>
            </a:r>
          </a:p>
          <a:p>
            <a:pPr lvl="0">
              <a:buClr>
                <a:schemeClr val="dk1"/>
              </a:buClr>
              <a:buSzPts val="1100"/>
            </a:pPr>
            <a:r>
              <a:rPr lang="es-ES" sz="8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SSH</a:t>
            </a:r>
          </a:p>
          <a:p>
            <a:pPr lvl="0">
              <a:buClr>
                <a:schemeClr val="dk1"/>
              </a:buClr>
              <a:buSzPts val="1100"/>
            </a:pPr>
            <a:r>
              <a:rPr lang="es-ES" sz="8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FTP</a:t>
            </a:r>
          </a:p>
        </p:txBody>
      </p:sp>
    </p:spTree>
    <p:extLst>
      <p:ext uri="{BB962C8B-B14F-4D97-AF65-F5344CB8AC3E}">
        <p14:creationId xmlns:p14="http://schemas.microsoft.com/office/powerpoint/2010/main" val="270164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678;p87"/>
          <p:cNvSpPr/>
          <p:nvPr/>
        </p:nvSpPr>
        <p:spPr>
          <a:xfrm rot="5400000">
            <a:off x="5166830" y="1670867"/>
            <a:ext cx="1623409" cy="1407151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7"/>
                </a:lnTo>
                <a:lnTo>
                  <a:pt x="7959" y="27693"/>
                </a:lnTo>
                <a:lnTo>
                  <a:pt x="23991" y="27693"/>
                </a:lnTo>
                <a:lnTo>
                  <a:pt x="31949" y="13847"/>
                </a:lnTo>
                <a:lnTo>
                  <a:pt x="23991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689;p87"/>
          <p:cNvSpPr/>
          <p:nvPr/>
        </p:nvSpPr>
        <p:spPr>
          <a:xfrm rot="5400000">
            <a:off x="3053697" y="2889476"/>
            <a:ext cx="1622646" cy="1407151"/>
          </a:xfrm>
          <a:custGeom>
            <a:avLst/>
            <a:gdLst/>
            <a:ahLst/>
            <a:cxnLst/>
            <a:rect l="l" t="t" r="r" b="b"/>
            <a:pathLst>
              <a:path w="31934" h="27693" extrusionOk="0">
                <a:moveTo>
                  <a:pt x="7959" y="1"/>
                </a:moveTo>
                <a:lnTo>
                  <a:pt x="1" y="13847"/>
                </a:lnTo>
                <a:lnTo>
                  <a:pt x="7959" y="27692"/>
                </a:lnTo>
                <a:lnTo>
                  <a:pt x="23991" y="27692"/>
                </a:lnTo>
                <a:lnTo>
                  <a:pt x="31934" y="13847"/>
                </a:lnTo>
                <a:lnTo>
                  <a:pt x="23991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675;p87"/>
          <p:cNvSpPr/>
          <p:nvPr/>
        </p:nvSpPr>
        <p:spPr>
          <a:xfrm rot="5400000">
            <a:off x="239102" y="2889317"/>
            <a:ext cx="1623409" cy="1407151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6"/>
                </a:lnTo>
                <a:lnTo>
                  <a:pt x="7959" y="27692"/>
                </a:lnTo>
                <a:lnTo>
                  <a:pt x="23991" y="27692"/>
                </a:lnTo>
                <a:lnTo>
                  <a:pt x="31949" y="13846"/>
                </a:lnTo>
                <a:lnTo>
                  <a:pt x="23991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675;p87"/>
          <p:cNvSpPr/>
          <p:nvPr/>
        </p:nvSpPr>
        <p:spPr>
          <a:xfrm rot="5400000">
            <a:off x="2349760" y="1670867"/>
            <a:ext cx="1623409" cy="1407151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6"/>
                </a:lnTo>
                <a:lnTo>
                  <a:pt x="7959" y="27692"/>
                </a:lnTo>
                <a:lnTo>
                  <a:pt x="23991" y="27692"/>
                </a:lnTo>
                <a:lnTo>
                  <a:pt x="31949" y="13846"/>
                </a:lnTo>
                <a:lnTo>
                  <a:pt x="23991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692;p87"/>
          <p:cNvSpPr/>
          <p:nvPr/>
        </p:nvSpPr>
        <p:spPr>
          <a:xfrm rot="5400000">
            <a:off x="5870741" y="2889502"/>
            <a:ext cx="1622646" cy="1407100"/>
          </a:xfrm>
          <a:custGeom>
            <a:avLst/>
            <a:gdLst/>
            <a:ahLst/>
            <a:cxnLst/>
            <a:rect l="l" t="t" r="r" b="b"/>
            <a:pathLst>
              <a:path w="31934" h="27692" extrusionOk="0">
                <a:moveTo>
                  <a:pt x="7959" y="0"/>
                </a:moveTo>
                <a:lnTo>
                  <a:pt x="1" y="13846"/>
                </a:lnTo>
                <a:lnTo>
                  <a:pt x="7959" y="27692"/>
                </a:lnTo>
                <a:lnTo>
                  <a:pt x="23991" y="27692"/>
                </a:lnTo>
                <a:lnTo>
                  <a:pt x="31934" y="13846"/>
                </a:lnTo>
                <a:lnTo>
                  <a:pt x="23991" y="0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695;p87"/>
          <p:cNvSpPr/>
          <p:nvPr/>
        </p:nvSpPr>
        <p:spPr>
          <a:xfrm rot="5400000">
            <a:off x="1646585" y="2889476"/>
            <a:ext cx="1622646" cy="1407151"/>
          </a:xfrm>
          <a:custGeom>
            <a:avLst/>
            <a:gdLst/>
            <a:ahLst/>
            <a:cxnLst/>
            <a:rect l="l" t="t" r="r" b="b"/>
            <a:pathLst>
              <a:path w="31934" h="27693" extrusionOk="0">
                <a:moveTo>
                  <a:pt x="7959" y="0"/>
                </a:moveTo>
                <a:lnTo>
                  <a:pt x="1" y="13846"/>
                </a:lnTo>
                <a:lnTo>
                  <a:pt x="7959" y="27692"/>
                </a:lnTo>
                <a:lnTo>
                  <a:pt x="23991" y="27692"/>
                </a:lnTo>
                <a:lnTo>
                  <a:pt x="31934" y="13846"/>
                </a:lnTo>
                <a:lnTo>
                  <a:pt x="23991" y="0"/>
                </a:ln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697;p87"/>
          <p:cNvSpPr/>
          <p:nvPr/>
        </p:nvSpPr>
        <p:spPr>
          <a:xfrm rot="5400000">
            <a:off x="4460783" y="2889502"/>
            <a:ext cx="1622646" cy="1407100"/>
          </a:xfrm>
          <a:custGeom>
            <a:avLst/>
            <a:gdLst/>
            <a:ahLst/>
            <a:cxnLst/>
            <a:rect l="l" t="t" r="r" b="b"/>
            <a:pathLst>
              <a:path w="31934" h="27692" extrusionOk="0">
                <a:moveTo>
                  <a:pt x="7959" y="0"/>
                </a:moveTo>
                <a:lnTo>
                  <a:pt x="1" y="13846"/>
                </a:lnTo>
                <a:lnTo>
                  <a:pt x="7959" y="27692"/>
                </a:lnTo>
                <a:lnTo>
                  <a:pt x="23991" y="27692"/>
                </a:lnTo>
                <a:lnTo>
                  <a:pt x="31934" y="13846"/>
                </a:lnTo>
                <a:lnTo>
                  <a:pt x="23991" y="0"/>
                </a:ln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699;p87"/>
          <p:cNvSpPr/>
          <p:nvPr/>
        </p:nvSpPr>
        <p:spPr>
          <a:xfrm rot="5400000">
            <a:off x="3756872" y="1670867"/>
            <a:ext cx="1623409" cy="1407151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7"/>
                </a:lnTo>
                <a:lnTo>
                  <a:pt x="7959" y="27693"/>
                </a:lnTo>
                <a:lnTo>
                  <a:pt x="23991" y="27693"/>
                </a:lnTo>
                <a:lnTo>
                  <a:pt x="31949" y="13847"/>
                </a:lnTo>
                <a:lnTo>
                  <a:pt x="23991" y="1"/>
                </a:ln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700;p87"/>
          <p:cNvSpPr/>
          <p:nvPr/>
        </p:nvSpPr>
        <p:spPr>
          <a:xfrm rot="5400000">
            <a:off x="6571034" y="1670867"/>
            <a:ext cx="1623409" cy="1407151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7"/>
                </a:lnTo>
                <a:lnTo>
                  <a:pt x="7959" y="27693"/>
                </a:lnTo>
                <a:lnTo>
                  <a:pt x="23991" y="27693"/>
                </a:lnTo>
                <a:lnTo>
                  <a:pt x="31949" y="13847"/>
                </a:lnTo>
                <a:lnTo>
                  <a:pt x="23991" y="1"/>
                </a:ln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699;p87"/>
          <p:cNvSpPr/>
          <p:nvPr/>
        </p:nvSpPr>
        <p:spPr>
          <a:xfrm rot="5400000">
            <a:off x="941314" y="1661507"/>
            <a:ext cx="1623409" cy="1407151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7"/>
                </a:lnTo>
                <a:lnTo>
                  <a:pt x="7959" y="27693"/>
                </a:lnTo>
                <a:lnTo>
                  <a:pt x="23991" y="27693"/>
                </a:lnTo>
                <a:lnTo>
                  <a:pt x="31949" y="13847"/>
                </a:lnTo>
                <a:lnTo>
                  <a:pt x="23991" y="1"/>
                </a:ln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699;p87"/>
          <p:cNvSpPr/>
          <p:nvPr/>
        </p:nvSpPr>
        <p:spPr>
          <a:xfrm rot="5400000">
            <a:off x="7280602" y="2895124"/>
            <a:ext cx="1623409" cy="1407151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7"/>
                </a:lnTo>
                <a:lnTo>
                  <a:pt x="7959" y="27693"/>
                </a:lnTo>
                <a:lnTo>
                  <a:pt x="23991" y="27693"/>
                </a:lnTo>
                <a:lnTo>
                  <a:pt x="31949" y="13847"/>
                </a:lnTo>
                <a:lnTo>
                  <a:pt x="23991" y="1"/>
                </a:lnTo>
                <a:close/>
              </a:path>
            </a:pathLst>
          </a:cu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696;p87"/>
          <p:cNvSpPr txBox="1"/>
          <p:nvPr/>
        </p:nvSpPr>
        <p:spPr>
          <a:xfrm>
            <a:off x="387090" y="2953022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Hell Pot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15" name="Google Shape;702;p87"/>
          <p:cNvSpPr txBox="1"/>
          <p:nvPr/>
        </p:nvSpPr>
        <p:spPr>
          <a:xfrm>
            <a:off x="400164" y="3862369"/>
            <a:ext cx="1363800" cy="499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BO" sz="11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Motor de </a:t>
            </a:r>
            <a:r>
              <a:rPr lang="es-BO" sz="110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Markov</a:t>
            </a:r>
            <a:endParaRPr lang="es-BO" sz="1100" dirty="0" smtClean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lvl="0" algn="ctr">
              <a:buClr>
                <a:schemeClr val="dk1"/>
              </a:buClr>
              <a:buSzPts val="1100"/>
            </a:pPr>
            <a:r>
              <a:rPr lang="es-ES" sz="11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80</a:t>
            </a:r>
            <a:endParaRPr sz="11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6" name="Google Shape;673;p87"/>
          <p:cNvSpPr txBox="1">
            <a:spLocks noGrp="1"/>
          </p:cNvSpPr>
          <p:nvPr>
            <p:ph type="ctrTitle"/>
          </p:nvPr>
        </p:nvSpPr>
        <p:spPr>
          <a:xfrm flipH="1">
            <a:off x="447533" y="448035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HONEYPOTS</a:t>
            </a:r>
            <a:endParaRPr dirty="0"/>
          </a:p>
        </p:txBody>
      </p:sp>
      <p:sp>
        <p:nvSpPr>
          <p:cNvPr id="17" name="Google Shape;696;p87"/>
          <p:cNvSpPr txBox="1"/>
          <p:nvPr/>
        </p:nvSpPr>
        <p:spPr>
          <a:xfrm>
            <a:off x="1082064" y="1769708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s-ES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Honeypots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18" name="Google Shape;696;p87"/>
          <p:cNvSpPr txBox="1"/>
          <p:nvPr/>
        </p:nvSpPr>
        <p:spPr>
          <a:xfrm>
            <a:off x="2464613" y="1769708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Honey SAP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19" name="Google Shape;696;p87"/>
          <p:cNvSpPr txBox="1"/>
          <p:nvPr/>
        </p:nvSpPr>
        <p:spPr>
          <a:xfrm>
            <a:off x="3901628" y="1769708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Log4Pot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20" name="Google Shape;696;p87"/>
          <p:cNvSpPr txBox="1"/>
          <p:nvPr/>
        </p:nvSpPr>
        <p:spPr>
          <a:xfrm>
            <a:off x="5302016" y="1769708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Medpot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21" name="Google Shape;696;p87"/>
          <p:cNvSpPr txBox="1"/>
          <p:nvPr/>
        </p:nvSpPr>
        <p:spPr>
          <a:xfrm>
            <a:off x="6700939" y="1863548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Redis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Honeypot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22" name="Google Shape;696;p87"/>
          <p:cNvSpPr txBox="1"/>
          <p:nvPr/>
        </p:nvSpPr>
        <p:spPr>
          <a:xfrm>
            <a:off x="1763472" y="2983615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HoneyPy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23" name="Google Shape;696;p87"/>
          <p:cNvSpPr txBox="1"/>
          <p:nvPr/>
        </p:nvSpPr>
        <p:spPr>
          <a:xfrm>
            <a:off x="3187916" y="3034811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IPP Honey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24" name="Google Shape;696;p87"/>
          <p:cNvSpPr txBox="1"/>
          <p:nvPr/>
        </p:nvSpPr>
        <p:spPr>
          <a:xfrm>
            <a:off x="4591811" y="3075330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Mailoney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25" name="Google Shape;696;p87"/>
          <p:cNvSpPr txBox="1"/>
          <p:nvPr/>
        </p:nvSpPr>
        <p:spPr>
          <a:xfrm>
            <a:off x="5943922" y="3034812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RDPY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26" name="Google Shape;696;p87"/>
          <p:cNvSpPr txBox="1"/>
          <p:nvPr/>
        </p:nvSpPr>
        <p:spPr>
          <a:xfrm>
            <a:off x="7405819" y="3178285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Snare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&amp; Tanner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27" name="Google Shape;702;p87"/>
          <p:cNvSpPr txBox="1"/>
          <p:nvPr/>
        </p:nvSpPr>
        <p:spPr>
          <a:xfrm>
            <a:off x="7888582" y="4043209"/>
            <a:ext cx="395464" cy="201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80</a:t>
            </a: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28" name="Google Shape;8826;p145"/>
          <p:cNvSpPr/>
          <p:nvPr/>
        </p:nvSpPr>
        <p:spPr>
          <a:xfrm>
            <a:off x="824138" y="3467125"/>
            <a:ext cx="515851" cy="459055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10586" y="725"/>
                </a:moveTo>
                <a:cubicBezTo>
                  <a:pt x="10807" y="725"/>
                  <a:pt x="10964" y="883"/>
                  <a:pt x="10964" y="1072"/>
                </a:cubicBezTo>
                <a:lnTo>
                  <a:pt x="10964" y="7593"/>
                </a:lnTo>
                <a:lnTo>
                  <a:pt x="631" y="7593"/>
                </a:lnTo>
                <a:lnTo>
                  <a:pt x="631" y="1072"/>
                </a:lnTo>
                <a:cubicBezTo>
                  <a:pt x="662" y="883"/>
                  <a:pt x="820" y="725"/>
                  <a:pt x="977" y="725"/>
                </a:cubicBezTo>
                <a:close/>
                <a:moveTo>
                  <a:pt x="10996" y="8286"/>
                </a:moveTo>
                <a:lnTo>
                  <a:pt x="10996" y="8633"/>
                </a:lnTo>
                <a:cubicBezTo>
                  <a:pt x="10996" y="8822"/>
                  <a:pt x="10838" y="8980"/>
                  <a:pt x="10618" y="8980"/>
                </a:cubicBezTo>
                <a:lnTo>
                  <a:pt x="1009" y="8980"/>
                </a:lnTo>
                <a:cubicBezTo>
                  <a:pt x="820" y="8980"/>
                  <a:pt x="662" y="8822"/>
                  <a:pt x="662" y="8633"/>
                </a:cubicBezTo>
                <a:lnTo>
                  <a:pt x="662" y="8286"/>
                </a:lnTo>
                <a:close/>
                <a:moveTo>
                  <a:pt x="6617" y="9641"/>
                </a:moveTo>
                <a:lnTo>
                  <a:pt x="6932" y="11027"/>
                </a:lnTo>
                <a:lnTo>
                  <a:pt x="4632" y="11027"/>
                </a:lnTo>
                <a:lnTo>
                  <a:pt x="4947" y="9641"/>
                </a:lnTo>
                <a:close/>
                <a:moveTo>
                  <a:pt x="1009" y="1"/>
                </a:moveTo>
                <a:cubicBezTo>
                  <a:pt x="473" y="1"/>
                  <a:pt x="1" y="473"/>
                  <a:pt x="1" y="1040"/>
                </a:cubicBezTo>
                <a:lnTo>
                  <a:pt x="1" y="8570"/>
                </a:lnTo>
                <a:cubicBezTo>
                  <a:pt x="1" y="9137"/>
                  <a:pt x="473" y="9610"/>
                  <a:pt x="1009" y="9610"/>
                </a:cubicBezTo>
                <a:lnTo>
                  <a:pt x="4285" y="9610"/>
                </a:lnTo>
                <a:lnTo>
                  <a:pt x="3970" y="10996"/>
                </a:lnTo>
                <a:lnTo>
                  <a:pt x="3057" y="10996"/>
                </a:lnTo>
                <a:cubicBezTo>
                  <a:pt x="2868" y="10996"/>
                  <a:pt x="2710" y="11153"/>
                  <a:pt x="2710" y="11342"/>
                </a:cubicBezTo>
                <a:cubicBezTo>
                  <a:pt x="2710" y="11531"/>
                  <a:pt x="2868" y="11689"/>
                  <a:pt x="3057" y="11689"/>
                </a:cubicBezTo>
                <a:lnTo>
                  <a:pt x="8538" y="11689"/>
                </a:lnTo>
                <a:cubicBezTo>
                  <a:pt x="8727" y="11689"/>
                  <a:pt x="8885" y="11531"/>
                  <a:pt x="8885" y="11342"/>
                </a:cubicBezTo>
                <a:cubicBezTo>
                  <a:pt x="8885" y="11153"/>
                  <a:pt x="8727" y="10996"/>
                  <a:pt x="8538" y="10996"/>
                </a:cubicBezTo>
                <a:lnTo>
                  <a:pt x="7625" y="10996"/>
                </a:lnTo>
                <a:lnTo>
                  <a:pt x="7310" y="9610"/>
                </a:lnTo>
                <a:lnTo>
                  <a:pt x="10618" y="9610"/>
                </a:lnTo>
                <a:cubicBezTo>
                  <a:pt x="11185" y="9610"/>
                  <a:pt x="11657" y="9137"/>
                  <a:pt x="11657" y="8570"/>
                </a:cubicBezTo>
                <a:lnTo>
                  <a:pt x="11657" y="1040"/>
                </a:lnTo>
                <a:cubicBezTo>
                  <a:pt x="11657" y="473"/>
                  <a:pt x="11185" y="1"/>
                  <a:pt x="10618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" name="Picture 2" descr="Desbordamiento de pila - Iconos gratis de redes sociales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20" y="3248228"/>
            <a:ext cx="504698" cy="50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Python Logo PNG Transparent – Brands Logos"/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261" y="2291417"/>
            <a:ext cx="491469" cy="489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Archivo:23 (single) logo.png - Wikipedia, la enciclopedia libre"/>
          <p:cNvPicPr>
            <a:picLocks noChangeAspect="1" noChangeArrowheads="1"/>
          </p:cNvPicPr>
          <p:nvPr/>
        </p:nvPicPr>
        <p:blipFill rotWithShape="1"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6" t="40615" r="9705" b="2210"/>
          <a:stretch/>
        </p:blipFill>
        <p:spPr bwMode="auto">
          <a:xfrm>
            <a:off x="1736086" y="2165715"/>
            <a:ext cx="436076" cy="32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Python Logo PNG Transparent – Brands Logos"/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28" y="3292896"/>
            <a:ext cx="405340" cy="40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Google Shape;702;p87"/>
          <p:cNvSpPr txBox="1"/>
          <p:nvPr/>
        </p:nvSpPr>
        <p:spPr>
          <a:xfrm>
            <a:off x="1794689" y="3755940"/>
            <a:ext cx="1363800" cy="499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ES" sz="105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Telnet, DNS, NTP, SMTP, TFTP, HTTP, etc.</a:t>
            </a:r>
            <a:endParaRPr sz="105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34" name="Google Shape;702;p87"/>
          <p:cNvSpPr txBox="1"/>
          <p:nvPr/>
        </p:nvSpPr>
        <p:spPr>
          <a:xfrm>
            <a:off x="2486308" y="2555008"/>
            <a:ext cx="1363800" cy="499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BO" sz="110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SAPRouterService</a:t>
            </a:r>
            <a:endParaRPr lang="es-BO" sz="1100" dirty="0" smtClean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lvl="0" algn="ctr">
              <a:buClr>
                <a:schemeClr val="dk1"/>
              </a:buClr>
              <a:buSzPts val="1100"/>
            </a:pPr>
            <a:r>
              <a:rPr lang="es-ES" sz="11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3299</a:t>
            </a:r>
            <a:endParaRPr sz="11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pic>
        <p:nvPicPr>
          <p:cNvPr id="9222" name="Picture 6" descr="SAP ERP - RedSinergi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563" y="2171648"/>
            <a:ext cx="677407" cy="34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6" name="Google Shape;4929;p136"/>
          <p:cNvGrpSpPr/>
          <p:nvPr/>
        </p:nvGrpSpPr>
        <p:grpSpPr>
          <a:xfrm>
            <a:off x="3669473" y="3412867"/>
            <a:ext cx="400687" cy="462465"/>
            <a:chOff x="5053900" y="238200"/>
            <a:chExt cx="483150" cy="483050"/>
          </a:xfrm>
          <a:solidFill>
            <a:schemeClr val="bg1">
              <a:lumMod val="85000"/>
            </a:schemeClr>
          </a:solidFill>
        </p:grpSpPr>
        <p:sp>
          <p:nvSpPr>
            <p:cNvPr id="37" name="Google Shape;4930;p136"/>
            <p:cNvSpPr/>
            <p:nvPr/>
          </p:nvSpPr>
          <p:spPr>
            <a:xfrm>
              <a:off x="5053900" y="238200"/>
              <a:ext cx="483150" cy="483050"/>
            </a:xfrm>
            <a:custGeom>
              <a:avLst/>
              <a:gdLst/>
              <a:ahLst/>
              <a:cxnLst/>
              <a:rect l="l" t="t" r="r" b="b"/>
              <a:pathLst>
                <a:path w="19326" h="19322" extrusionOk="0">
                  <a:moveTo>
                    <a:pt x="11363" y="1929"/>
                  </a:moveTo>
                  <a:lnTo>
                    <a:pt x="12825" y="3394"/>
                  </a:lnTo>
                  <a:lnTo>
                    <a:pt x="11363" y="3394"/>
                  </a:lnTo>
                  <a:lnTo>
                    <a:pt x="11363" y="1929"/>
                  </a:lnTo>
                  <a:close/>
                  <a:moveTo>
                    <a:pt x="4569" y="4526"/>
                  </a:moveTo>
                  <a:lnTo>
                    <a:pt x="4569" y="5698"/>
                  </a:lnTo>
                  <a:lnTo>
                    <a:pt x="3437" y="5698"/>
                  </a:lnTo>
                  <a:lnTo>
                    <a:pt x="3437" y="4958"/>
                  </a:lnTo>
                  <a:cubicBezTo>
                    <a:pt x="3437" y="4719"/>
                    <a:pt x="3627" y="4526"/>
                    <a:pt x="3866" y="4526"/>
                  </a:cubicBezTo>
                  <a:close/>
                  <a:moveTo>
                    <a:pt x="15461" y="4526"/>
                  </a:moveTo>
                  <a:cubicBezTo>
                    <a:pt x="15699" y="4526"/>
                    <a:pt x="15889" y="4719"/>
                    <a:pt x="15892" y="4958"/>
                  </a:cubicBezTo>
                  <a:lnTo>
                    <a:pt x="15892" y="5698"/>
                  </a:lnTo>
                  <a:lnTo>
                    <a:pt x="14760" y="5698"/>
                  </a:lnTo>
                  <a:lnTo>
                    <a:pt x="14760" y="4526"/>
                  </a:lnTo>
                  <a:close/>
                  <a:moveTo>
                    <a:pt x="10231" y="1129"/>
                  </a:moveTo>
                  <a:lnTo>
                    <a:pt x="10231" y="3962"/>
                  </a:lnTo>
                  <a:cubicBezTo>
                    <a:pt x="10231" y="4273"/>
                    <a:pt x="10481" y="4526"/>
                    <a:pt x="10795" y="4526"/>
                  </a:cubicBezTo>
                  <a:lnTo>
                    <a:pt x="13628" y="4526"/>
                  </a:lnTo>
                  <a:lnTo>
                    <a:pt x="13628" y="6830"/>
                  </a:lnTo>
                  <a:lnTo>
                    <a:pt x="5702" y="6830"/>
                  </a:lnTo>
                  <a:lnTo>
                    <a:pt x="5702" y="1129"/>
                  </a:lnTo>
                  <a:close/>
                  <a:moveTo>
                    <a:pt x="17628" y="6830"/>
                  </a:moveTo>
                  <a:cubicBezTo>
                    <a:pt x="17939" y="6830"/>
                    <a:pt x="18193" y="7081"/>
                    <a:pt x="18193" y="7395"/>
                  </a:cubicBezTo>
                  <a:lnTo>
                    <a:pt x="18193" y="14188"/>
                  </a:lnTo>
                  <a:cubicBezTo>
                    <a:pt x="18193" y="14502"/>
                    <a:pt x="17939" y="14756"/>
                    <a:pt x="17628" y="14756"/>
                  </a:cubicBezTo>
                  <a:lnTo>
                    <a:pt x="14760" y="14756"/>
                  </a:lnTo>
                  <a:lnTo>
                    <a:pt x="14760" y="12491"/>
                  </a:lnTo>
                  <a:lnTo>
                    <a:pt x="15325" y="12491"/>
                  </a:lnTo>
                  <a:cubicBezTo>
                    <a:pt x="15639" y="12491"/>
                    <a:pt x="15889" y="12238"/>
                    <a:pt x="15889" y="11924"/>
                  </a:cubicBezTo>
                  <a:cubicBezTo>
                    <a:pt x="15889" y="11610"/>
                    <a:pt x="15639" y="11359"/>
                    <a:pt x="15325" y="11359"/>
                  </a:cubicBezTo>
                  <a:lnTo>
                    <a:pt x="4002" y="11359"/>
                  </a:lnTo>
                  <a:cubicBezTo>
                    <a:pt x="3688" y="11359"/>
                    <a:pt x="3437" y="11610"/>
                    <a:pt x="3437" y="11924"/>
                  </a:cubicBezTo>
                  <a:cubicBezTo>
                    <a:pt x="3437" y="12238"/>
                    <a:pt x="3688" y="12491"/>
                    <a:pt x="4002" y="12491"/>
                  </a:cubicBezTo>
                  <a:lnTo>
                    <a:pt x="4569" y="12491"/>
                  </a:lnTo>
                  <a:lnTo>
                    <a:pt x="4569" y="14756"/>
                  </a:lnTo>
                  <a:lnTo>
                    <a:pt x="1701" y="14756"/>
                  </a:lnTo>
                  <a:cubicBezTo>
                    <a:pt x="1387" y="14756"/>
                    <a:pt x="1133" y="14502"/>
                    <a:pt x="1133" y="14188"/>
                  </a:cubicBezTo>
                  <a:lnTo>
                    <a:pt x="1133" y="7395"/>
                  </a:lnTo>
                  <a:cubicBezTo>
                    <a:pt x="1133" y="7081"/>
                    <a:pt x="1387" y="6830"/>
                    <a:pt x="1701" y="6830"/>
                  </a:cubicBezTo>
                  <a:lnTo>
                    <a:pt x="4569" y="6830"/>
                  </a:lnTo>
                  <a:lnTo>
                    <a:pt x="4569" y="7395"/>
                  </a:lnTo>
                  <a:cubicBezTo>
                    <a:pt x="4569" y="7709"/>
                    <a:pt x="4820" y="7962"/>
                    <a:pt x="5134" y="7962"/>
                  </a:cubicBezTo>
                  <a:lnTo>
                    <a:pt x="14192" y="7962"/>
                  </a:lnTo>
                  <a:cubicBezTo>
                    <a:pt x="14506" y="7962"/>
                    <a:pt x="14760" y="7709"/>
                    <a:pt x="14760" y="7395"/>
                  </a:cubicBezTo>
                  <a:lnTo>
                    <a:pt x="14760" y="6830"/>
                  </a:lnTo>
                  <a:close/>
                  <a:moveTo>
                    <a:pt x="13628" y="12491"/>
                  </a:moveTo>
                  <a:lnTo>
                    <a:pt x="13628" y="18189"/>
                  </a:lnTo>
                  <a:lnTo>
                    <a:pt x="5702" y="18189"/>
                  </a:lnTo>
                  <a:lnTo>
                    <a:pt x="5702" y="12491"/>
                  </a:lnTo>
                  <a:close/>
                  <a:moveTo>
                    <a:pt x="5134" y="0"/>
                  </a:moveTo>
                  <a:cubicBezTo>
                    <a:pt x="4820" y="0"/>
                    <a:pt x="4569" y="254"/>
                    <a:pt x="4569" y="568"/>
                  </a:cubicBezTo>
                  <a:lnTo>
                    <a:pt x="4569" y="3394"/>
                  </a:lnTo>
                  <a:lnTo>
                    <a:pt x="3866" y="3394"/>
                  </a:lnTo>
                  <a:cubicBezTo>
                    <a:pt x="3002" y="3394"/>
                    <a:pt x="2305" y="4094"/>
                    <a:pt x="2305" y="4958"/>
                  </a:cubicBezTo>
                  <a:lnTo>
                    <a:pt x="2305" y="5698"/>
                  </a:lnTo>
                  <a:lnTo>
                    <a:pt x="1701" y="5698"/>
                  </a:lnTo>
                  <a:cubicBezTo>
                    <a:pt x="762" y="5698"/>
                    <a:pt x="1" y="6456"/>
                    <a:pt x="1" y="7395"/>
                  </a:cubicBezTo>
                  <a:lnTo>
                    <a:pt x="1" y="14188"/>
                  </a:lnTo>
                  <a:cubicBezTo>
                    <a:pt x="1" y="15127"/>
                    <a:pt x="762" y="15885"/>
                    <a:pt x="1701" y="15888"/>
                  </a:cubicBezTo>
                  <a:lnTo>
                    <a:pt x="4569" y="15888"/>
                  </a:lnTo>
                  <a:lnTo>
                    <a:pt x="4569" y="18757"/>
                  </a:lnTo>
                  <a:cubicBezTo>
                    <a:pt x="4569" y="19068"/>
                    <a:pt x="4820" y="19321"/>
                    <a:pt x="5134" y="19321"/>
                  </a:cubicBezTo>
                  <a:lnTo>
                    <a:pt x="14192" y="19321"/>
                  </a:lnTo>
                  <a:cubicBezTo>
                    <a:pt x="14506" y="19321"/>
                    <a:pt x="14760" y="19068"/>
                    <a:pt x="14760" y="18757"/>
                  </a:cubicBezTo>
                  <a:lnTo>
                    <a:pt x="14760" y="15888"/>
                  </a:lnTo>
                  <a:lnTo>
                    <a:pt x="17628" y="15888"/>
                  </a:lnTo>
                  <a:cubicBezTo>
                    <a:pt x="18565" y="15885"/>
                    <a:pt x="19325" y="15127"/>
                    <a:pt x="19325" y="14188"/>
                  </a:cubicBezTo>
                  <a:lnTo>
                    <a:pt x="19325" y="7395"/>
                  </a:lnTo>
                  <a:cubicBezTo>
                    <a:pt x="19325" y="6456"/>
                    <a:pt x="18565" y="5698"/>
                    <a:pt x="17628" y="5698"/>
                  </a:cubicBezTo>
                  <a:lnTo>
                    <a:pt x="17025" y="5698"/>
                  </a:lnTo>
                  <a:lnTo>
                    <a:pt x="17025" y="4958"/>
                  </a:lnTo>
                  <a:cubicBezTo>
                    <a:pt x="17022" y="4094"/>
                    <a:pt x="16324" y="3394"/>
                    <a:pt x="15461" y="3394"/>
                  </a:cubicBezTo>
                  <a:lnTo>
                    <a:pt x="14428" y="3394"/>
                  </a:lnTo>
                  <a:lnTo>
                    <a:pt x="11197" y="163"/>
                  </a:lnTo>
                  <a:cubicBezTo>
                    <a:pt x="11185" y="151"/>
                    <a:pt x="11173" y="142"/>
                    <a:pt x="11158" y="130"/>
                  </a:cubicBezTo>
                  <a:lnTo>
                    <a:pt x="11146" y="121"/>
                  </a:lnTo>
                  <a:lnTo>
                    <a:pt x="11119" y="100"/>
                  </a:lnTo>
                  <a:lnTo>
                    <a:pt x="11103" y="91"/>
                  </a:lnTo>
                  <a:cubicBezTo>
                    <a:pt x="11094" y="85"/>
                    <a:pt x="11085" y="79"/>
                    <a:pt x="11073" y="72"/>
                  </a:cubicBezTo>
                  <a:lnTo>
                    <a:pt x="11061" y="63"/>
                  </a:lnTo>
                  <a:cubicBezTo>
                    <a:pt x="11049" y="57"/>
                    <a:pt x="11034" y="51"/>
                    <a:pt x="11019" y="45"/>
                  </a:cubicBezTo>
                  <a:lnTo>
                    <a:pt x="11001" y="36"/>
                  </a:lnTo>
                  <a:cubicBezTo>
                    <a:pt x="10992" y="33"/>
                    <a:pt x="10983" y="30"/>
                    <a:pt x="10974" y="27"/>
                  </a:cubicBezTo>
                  <a:lnTo>
                    <a:pt x="10952" y="21"/>
                  </a:lnTo>
                  <a:cubicBezTo>
                    <a:pt x="10943" y="18"/>
                    <a:pt x="10931" y="15"/>
                    <a:pt x="10919" y="12"/>
                  </a:cubicBezTo>
                  <a:lnTo>
                    <a:pt x="10907" y="9"/>
                  </a:lnTo>
                  <a:cubicBezTo>
                    <a:pt x="10889" y="6"/>
                    <a:pt x="10874" y="3"/>
                    <a:pt x="108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" name="Google Shape;4931;p136"/>
            <p:cNvSpPr/>
            <p:nvPr/>
          </p:nvSpPr>
          <p:spPr>
            <a:xfrm>
              <a:off x="5422900" y="465550"/>
              <a:ext cx="56550" cy="28325"/>
            </a:xfrm>
            <a:custGeom>
              <a:avLst/>
              <a:gdLst/>
              <a:ahLst/>
              <a:cxnLst/>
              <a:rect l="l" t="t" r="r" b="b"/>
              <a:pathLst>
                <a:path w="2262" h="1133" extrusionOk="0">
                  <a:moveTo>
                    <a:pt x="565" y="1"/>
                  </a:moveTo>
                  <a:cubicBezTo>
                    <a:pt x="251" y="1"/>
                    <a:pt x="0" y="251"/>
                    <a:pt x="0" y="565"/>
                  </a:cubicBezTo>
                  <a:cubicBezTo>
                    <a:pt x="0" y="879"/>
                    <a:pt x="251" y="1133"/>
                    <a:pt x="565" y="1133"/>
                  </a:cubicBezTo>
                  <a:lnTo>
                    <a:pt x="1697" y="1133"/>
                  </a:lnTo>
                  <a:cubicBezTo>
                    <a:pt x="2011" y="1133"/>
                    <a:pt x="2262" y="879"/>
                    <a:pt x="2262" y="565"/>
                  </a:cubicBezTo>
                  <a:cubicBezTo>
                    <a:pt x="2262" y="251"/>
                    <a:pt x="2011" y="1"/>
                    <a:pt x="16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9" name="Google Shape;4932;p136"/>
            <p:cNvSpPr/>
            <p:nvPr/>
          </p:nvSpPr>
          <p:spPr>
            <a:xfrm>
              <a:off x="5224725" y="578775"/>
              <a:ext cx="141500" cy="28350"/>
            </a:xfrm>
            <a:custGeom>
              <a:avLst/>
              <a:gdLst/>
              <a:ahLst/>
              <a:cxnLst/>
              <a:rect l="l" t="t" r="r" b="b"/>
              <a:pathLst>
                <a:path w="5660" h="1134" extrusionOk="0">
                  <a:moveTo>
                    <a:pt x="566" y="1"/>
                  </a:moveTo>
                  <a:cubicBezTo>
                    <a:pt x="252" y="1"/>
                    <a:pt x="1" y="251"/>
                    <a:pt x="1" y="565"/>
                  </a:cubicBezTo>
                  <a:cubicBezTo>
                    <a:pt x="1" y="879"/>
                    <a:pt x="252" y="1133"/>
                    <a:pt x="566" y="1133"/>
                  </a:cubicBezTo>
                  <a:lnTo>
                    <a:pt x="5095" y="1133"/>
                  </a:lnTo>
                  <a:cubicBezTo>
                    <a:pt x="5409" y="1133"/>
                    <a:pt x="5659" y="879"/>
                    <a:pt x="5659" y="565"/>
                  </a:cubicBezTo>
                  <a:cubicBezTo>
                    <a:pt x="5659" y="251"/>
                    <a:pt x="5409" y="1"/>
                    <a:pt x="50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40" name="Google Shape;4933;p136"/>
            <p:cNvSpPr/>
            <p:nvPr/>
          </p:nvSpPr>
          <p:spPr>
            <a:xfrm>
              <a:off x="5224725" y="635400"/>
              <a:ext cx="141500" cy="28325"/>
            </a:xfrm>
            <a:custGeom>
              <a:avLst/>
              <a:gdLst/>
              <a:ahLst/>
              <a:cxnLst/>
              <a:rect l="l" t="t" r="r" b="b"/>
              <a:pathLst>
                <a:path w="5660" h="1133" extrusionOk="0">
                  <a:moveTo>
                    <a:pt x="566" y="0"/>
                  </a:moveTo>
                  <a:cubicBezTo>
                    <a:pt x="252" y="0"/>
                    <a:pt x="1" y="251"/>
                    <a:pt x="1" y="565"/>
                  </a:cubicBezTo>
                  <a:cubicBezTo>
                    <a:pt x="1" y="879"/>
                    <a:pt x="252" y="1133"/>
                    <a:pt x="566" y="1133"/>
                  </a:cubicBezTo>
                  <a:lnTo>
                    <a:pt x="5095" y="1133"/>
                  </a:lnTo>
                  <a:cubicBezTo>
                    <a:pt x="5409" y="1133"/>
                    <a:pt x="5659" y="879"/>
                    <a:pt x="5659" y="565"/>
                  </a:cubicBezTo>
                  <a:cubicBezTo>
                    <a:pt x="5659" y="251"/>
                    <a:pt x="5409" y="0"/>
                    <a:pt x="5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</a:endParaRPr>
            </a:p>
          </p:txBody>
        </p:sp>
      </p:grpSp>
      <p:sp>
        <p:nvSpPr>
          <p:cNvPr id="41" name="Google Shape;702;p87"/>
          <p:cNvSpPr txBox="1"/>
          <p:nvPr/>
        </p:nvSpPr>
        <p:spPr>
          <a:xfrm>
            <a:off x="3348110" y="3900623"/>
            <a:ext cx="1086570" cy="377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ES" sz="105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631</a:t>
            </a: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43" name="Google Shape;702;p87"/>
          <p:cNvSpPr txBox="1"/>
          <p:nvPr/>
        </p:nvSpPr>
        <p:spPr>
          <a:xfrm>
            <a:off x="4038658" y="2602944"/>
            <a:ext cx="1086570" cy="377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CVE-2021-44228</a:t>
            </a: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pic>
        <p:nvPicPr>
          <p:cNvPr id="9224" name="Picture 8" descr="Log4j - Wikipedia, la enciclopedia libre"/>
          <p:cNvPicPr>
            <a:picLocks noChangeAspect="1" noChangeArrowheads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427" y="2183399"/>
            <a:ext cx="883159" cy="36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Google Shape;702;p87"/>
          <p:cNvSpPr txBox="1"/>
          <p:nvPr/>
        </p:nvSpPr>
        <p:spPr>
          <a:xfrm>
            <a:off x="4758731" y="3872685"/>
            <a:ext cx="1086570" cy="377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ES" sz="105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25</a:t>
            </a: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48" name="Google Shape;702;p87"/>
          <p:cNvSpPr txBox="1"/>
          <p:nvPr/>
        </p:nvSpPr>
        <p:spPr>
          <a:xfrm>
            <a:off x="5445718" y="2584878"/>
            <a:ext cx="1086570" cy="377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ES" sz="100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Fast</a:t>
            </a: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 </a:t>
            </a:r>
            <a:r>
              <a:rPr lang="es-ES" sz="1000" dirty="0" err="1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Healthcare</a:t>
            </a:r>
            <a:r>
              <a:rPr lang="es-ES" sz="1000" dirty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 </a:t>
            </a:r>
            <a:r>
              <a:rPr lang="es-ES" sz="1000" dirty="0" err="1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Interoperability</a:t>
            </a:r>
            <a:r>
              <a:rPr lang="es-ES" sz="1000" dirty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 </a:t>
            </a:r>
            <a:r>
              <a:rPr lang="es-ES" sz="100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Resources</a:t>
            </a: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 </a:t>
            </a:r>
          </a:p>
          <a:p>
            <a:pPr lvl="0" algn="ctr">
              <a:buClr>
                <a:schemeClr val="dk1"/>
              </a:buClr>
              <a:buSzPts val="1100"/>
            </a:pPr>
            <a:r>
              <a:rPr lang="es-ES" sz="10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2575</a:t>
            </a: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grpSp>
        <p:nvGrpSpPr>
          <p:cNvPr id="49" name="Google Shape;6324;p139"/>
          <p:cNvGrpSpPr/>
          <p:nvPr/>
        </p:nvGrpSpPr>
        <p:grpSpPr>
          <a:xfrm>
            <a:off x="5962553" y="2145533"/>
            <a:ext cx="331848" cy="291767"/>
            <a:chOff x="-45664625" y="2352225"/>
            <a:chExt cx="300125" cy="263875"/>
          </a:xfrm>
          <a:solidFill>
            <a:schemeClr val="bg1">
              <a:lumMod val="95000"/>
            </a:schemeClr>
          </a:solidFill>
        </p:grpSpPr>
        <p:sp>
          <p:nvSpPr>
            <p:cNvPr id="50" name="Google Shape;6325;p139"/>
            <p:cNvSpPr/>
            <p:nvPr/>
          </p:nvSpPr>
          <p:spPr>
            <a:xfrm>
              <a:off x="-45664625" y="2352225"/>
              <a:ext cx="300125" cy="263875"/>
            </a:xfrm>
            <a:custGeom>
              <a:avLst/>
              <a:gdLst/>
              <a:ahLst/>
              <a:cxnLst/>
              <a:rect l="l" t="t" r="r" b="b"/>
              <a:pathLst>
                <a:path w="12005" h="10555" extrusionOk="0">
                  <a:moveTo>
                    <a:pt x="10965" y="694"/>
                  </a:moveTo>
                  <a:cubicBezTo>
                    <a:pt x="11154" y="694"/>
                    <a:pt x="11311" y="851"/>
                    <a:pt x="11311" y="1072"/>
                  </a:cubicBezTo>
                  <a:lnTo>
                    <a:pt x="11311" y="2836"/>
                  </a:lnTo>
                  <a:lnTo>
                    <a:pt x="726" y="2836"/>
                  </a:lnTo>
                  <a:lnTo>
                    <a:pt x="726" y="1072"/>
                  </a:lnTo>
                  <a:cubicBezTo>
                    <a:pt x="694" y="851"/>
                    <a:pt x="852" y="694"/>
                    <a:pt x="1072" y="694"/>
                  </a:cubicBezTo>
                  <a:close/>
                  <a:moveTo>
                    <a:pt x="11311" y="3498"/>
                  </a:moveTo>
                  <a:lnTo>
                    <a:pt x="11311" y="9484"/>
                  </a:lnTo>
                  <a:cubicBezTo>
                    <a:pt x="11311" y="9673"/>
                    <a:pt x="11154" y="9830"/>
                    <a:pt x="10933" y="9830"/>
                  </a:cubicBezTo>
                  <a:lnTo>
                    <a:pt x="1072" y="9830"/>
                  </a:lnTo>
                  <a:cubicBezTo>
                    <a:pt x="852" y="9830"/>
                    <a:pt x="694" y="9673"/>
                    <a:pt x="694" y="9484"/>
                  </a:cubicBezTo>
                  <a:lnTo>
                    <a:pt x="694" y="3498"/>
                  </a:lnTo>
                  <a:close/>
                  <a:moveTo>
                    <a:pt x="1072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9484"/>
                  </a:lnTo>
                  <a:cubicBezTo>
                    <a:pt x="1" y="10082"/>
                    <a:pt x="473" y="10555"/>
                    <a:pt x="1072" y="10555"/>
                  </a:cubicBezTo>
                  <a:lnTo>
                    <a:pt x="10933" y="10555"/>
                  </a:lnTo>
                  <a:cubicBezTo>
                    <a:pt x="11532" y="10555"/>
                    <a:pt x="12004" y="10082"/>
                    <a:pt x="12004" y="9484"/>
                  </a:cubicBezTo>
                  <a:lnTo>
                    <a:pt x="12004" y="1040"/>
                  </a:lnTo>
                  <a:cubicBezTo>
                    <a:pt x="11973" y="473"/>
                    <a:pt x="11500" y="1"/>
                    <a:pt x="10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326;p139"/>
            <p:cNvSpPr/>
            <p:nvPr/>
          </p:nvSpPr>
          <p:spPr>
            <a:xfrm>
              <a:off x="-45612625" y="2475100"/>
              <a:ext cx="55150" cy="88225"/>
            </a:xfrm>
            <a:custGeom>
              <a:avLst/>
              <a:gdLst/>
              <a:ahLst/>
              <a:cxnLst/>
              <a:rect l="l" t="t" r="r" b="b"/>
              <a:pathLst>
                <a:path w="2206" h="3529" extrusionOk="0">
                  <a:moveTo>
                    <a:pt x="1808" y="0"/>
                  </a:moveTo>
                  <a:cubicBezTo>
                    <a:pt x="1717" y="0"/>
                    <a:pt x="1623" y="32"/>
                    <a:pt x="1544" y="95"/>
                  </a:cubicBezTo>
                  <a:lnTo>
                    <a:pt x="126" y="1513"/>
                  </a:lnTo>
                  <a:cubicBezTo>
                    <a:pt x="0" y="1607"/>
                    <a:pt x="0" y="1859"/>
                    <a:pt x="126" y="2017"/>
                  </a:cubicBezTo>
                  <a:lnTo>
                    <a:pt x="1544" y="3434"/>
                  </a:lnTo>
                  <a:cubicBezTo>
                    <a:pt x="1607" y="3497"/>
                    <a:pt x="1694" y="3529"/>
                    <a:pt x="1784" y="3529"/>
                  </a:cubicBezTo>
                  <a:cubicBezTo>
                    <a:pt x="1875" y="3529"/>
                    <a:pt x="1969" y="3497"/>
                    <a:pt x="2048" y="3434"/>
                  </a:cubicBezTo>
                  <a:cubicBezTo>
                    <a:pt x="2174" y="3308"/>
                    <a:pt x="2174" y="3088"/>
                    <a:pt x="2048" y="2930"/>
                  </a:cubicBezTo>
                  <a:lnTo>
                    <a:pt x="914" y="1765"/>
                  </a:lnTo>
                  <a:lnTo>
                    <a:pt x="2048" y="631"/>
                  </a:lnTo>
                  <a:cubicBezTo>
                    <a:pt x="2206" y="473"/>
                    <a:pt x="2206" y="252"/>
                    <a:pt x="2048" y="95"/>
                  </a:cubicBezTo>
                  <a:cubicBezTo>
                    <a:pt x="1985" y="32"/>
                    <a:pt x="1898" y="0"/>
                    <a:pt x="18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327;p139"/>
            <p:cNvSpPr/>
            <p:nvPr/>
          </p:nvSpPr>
          <p:spPr>
            <a:xfrm>
              <a:off x="-45471650" y="2475100"/>
              <a:ext cx="54375" cy="86850"/>
            </a:xfrm>
            <a:custGeom>
              <a:avLst/>
              <a:gdLst/>
              <a:ahLst/>
              <a:cxnLst/>
              <a:rect l="l" t="t" r="r" b="b"/>
              <a:pathLst>
                <a:path w="2175" h="3474" extrusionOk="0">
                  <a:moveTo>
                    <a:pt x="391" y="0"/>
                  </a:moveTo>
                  <a:cubicBezTo>
                    <a:pt x="300" y="0"/>
                    <a:pt x="205" y="32"/>
                    <a:pt x="127" y="95"/>
                  </a:cubicBezTo>
                  <a:cubicBezTo>
                    <a:pt x="1" y="189"/>
                    <a:pt x="1" y="441"/>
                    <a:pt x="127" y="599"/>
                  </a:cubicBezTo>
                  <a:lnTo>
                    <a:pt x="1261" y="1733"/>
                  </a:lnTo>
                  <a:lnTo>
                    <a:pt x="127" y="2867"/>
                  </a:lnTo>
                  <a:cubicBezTo>
                    <a:pt x="1" y="2993"/>
                    <a:pt x="1" y="3245"/>
                    <a:pt x="127" y="3403"/>
                  </a:cubicBezTo>
                  <a:cubicBezTo>
                    <a:pt x="174" y="3450"/>
                    <a:pt x="261" y="3474"/>
                    <a:pt x="355" y="3474"/>
                  </a:cubicBezTo>
                  <a:cubicBezTo>
                    <a:pt x="450" y="3474"/>
                    <a:pt x="552" y="3450"/>
                    <a:pt x="631" y="3403"/>
                  </a:cubicBezTo>
                  <a:lnTo>
                    <a:pt x="2048" y="1985"/>
                  </a:lnTo>
                  <a:cubicBezTo>
                    <a:pt x="2174" y="1859"/>
                    <a:pt x="2174" y="1607"/>
                    <a:pt x="2048" y="1450"/>
                  </a:cubicBezTo>
                  <a:lnTo>
                    <a:pt x="631" y="95"/>
                  </a:lnTo>
                  <a:cubicBezTo>
                    <a:pt x="568" y="32"/>
                    <a:pt x="481" y="0"/>
                    <a:pt x="3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328;p139"/>
            <p:cNvSpPr/>
            <p:nvPr/>
          </p:nvSpPr>
          <p:spPr>
            <a:xfrm>
              <a:off x="-45542525" y="2456975"/>
              <a:ext cx="55150" cy="123300"/>
            </a:xfrm>
            <a:custGeom>
              <a:avLst/>
              <a:gdLst/>
              <a:ahLst/>
              <a:cxnLst/>
              <a:rect l="l" t="t" r="r" b="b"/>
              <a:pathLst>
                <a:path w="2206" h="4932" extrusionOk="0">
                  <a:moveTo>
                    <a:pt x="1791" y="0"/>
                  </a:moveTo>
                  <a:cubicBezTo>
                    <a:pt x="1651" y="0"/>
                    <a:pt x="1529" y="108"/>
                    <a:pt x="1481" y="253"/>
                  </a:cubicBezTo>
                  <a:lnTo>
                    <a:pt x="63" y="4474"/>
                  </a:lnTo>
                  <a:cubicBezTo>
                    <a:pt x="0" y="4664"/>
                    <a:pt x="126" y="4853"/>
                    <a:pt x="315" y="4916"/>
                  </a:cubicBezTo>
                  <a:cubicBezTo>
                    <a:pt x="349" y="4927"/>
                    <a:pt x="382" y="4932"/>
                    <a:pt x="415" y="4932"/>
                  </a:cubicBezTo>
                  <a:cubicBezTo>
                    <a:pt x="567" y="4932"/>
                    <a:pt x="704" y="4819"/>
                    <a:pt x="756" y="4664"/>
                  </a:cubicBezTo>
                  <a:lnTo>
                    <a:pt x="2174" y="442"/>
                  </a:lnTo>
                  <a:cubicBezTo>
                    <a:pt x="2206" y="284"/>
                    <a:pt x="2111" y="95"/>
                    <a:pt x="1922" y="32"/>
                  </a:cubicBezTo>
                  <a:cubicBezTo>
                    <a:pt x="1878" y="10"/>
                    <a:pt x="1834" y="0"/>
                    <a:pt x="17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329;p139"/>
            <p:cNvSpPr/>
            <p:nvPr/>
          </p:nvSpPr>
          <p:spPr>
            <a:xfrm>
              <a:off x="-45541750" y="2386100"/>
              <a:ext cx="35475" cy="18125"/>
            </a:xfrm>
            <a:custGeom>
              <a:avLst/>
              <a:gdLst/>
              <a:ahLst/>
              <a:cxnLst/>
              <a:rect l="l" t="t" r="r" b="b"/>
              <a:pathLst>
                <a:path w="1419" h="725" extrusionOk="0">
                  <a:moveTo>
                    <a:pt x="347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32" y="567"/>
                    <a:pt x="221" y="725"/>
                    <a:pt x="347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78"/>
                  </a:cubicBezTo>
                  <a:cubicBezTo>
                    <a:pt x="1418" y="189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330;p139"/>
            <p:cNvSpPr/>
            <p:nvPr/>
          </p:nvSpPr>
          <p:spPr>
            <a:xfrm>
              <a:off x="-45488175" y="2386100"/>
              <a:ext cx="35450" cy="18125"/>
            </a:xfrm>
            <a:custGeom>
              <a:avLst/>
              <a:gdLst/>
              <a:ahLst/>
              <a:cxnLst/>
              <a:rect l="l" t="t" r="r" b="b"/>
              <a:pathLst>
                <a:path w="1418" h="725" extrusionOk="0">
                  <a:moveTo>
                    <a:pt x="347" y="0"/>
                  </a:moveTo>
                  <a:cubicBezTo>
                    <a:pt x="158" y="0"/>
                    <a:pt x="0" y="189"/>
                    <a:pt x="0" y="378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040" y="725"/>
                  </a:lnTo>
                  <a:cubicBezTo>
                    <a:pt x="1260" y="725"/>
                    <a:pt x="1418" y="567"/>
                    <a:pt x="1418" y="378"/>
                  </a:cubicBezTo>
                  <a:cubicBezTo>
                    <a:pt x="1418" y="189"/>
                    <a:pt x="1260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331;p139"/>
            <p:cNvSpPr/>
            <p:nvPr/>
          </p:nvSpPr>
          <p:spPr>
            <a:xfrm>
              <a:off x="-45436200" y="2386100"/>
              <a:ext cx="35450" cy="18125"/>
            </a:xfrm>
            <a:custGeom>
              <a:avLst/>
              <a:gdLst/>
              <a:ahLst/>
              <a:cxnLst/>
              <a:rect l="l" t="t" r="r" b="b"/>
              <a:pathLst>
                <a:path w="1418" h="725" extrusionOk="0">
                  <a:moveTo>
                    <a:pt x="347" y="0"/>
                  </a:moveTo>
                  <a:cubicBezTo>
                    <a:pt x="158" y="0"/>
                    <a:pt x="0" y="189"/>
                    <a:pt x="0" y="378"/>
                  </a:cubicBezTo>
                  <a:cubicBezTo>
                    <a:pt x="32" y="567"/>
                    <a:pt x="189" y="725"/>
                    <a:pt x="347" y="725"/>
                  </a:cubicBezTo>
                  <a:lnTo>
                    <a:pt x="1072" y="725"/>
                  </a:lnTo>
                  <a:cubicBezTo>
                    <a:pt x="1261" y="725"/>
                    <a:pt x="1418" y="567"/>
                    <a:pt x="1418" y="378"/>
                  </a:cubicBezTo>
                  <a:cubicBezTo>
                    <a:pt x="1418" y="189"/>
                    <a:pt x="1261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" name="Google Shape;7542;p142"/>
          <p:cNvGrpSpPr/>
          <p:nvPr/>
        </p:nvGrpSpPr>
        <p:grpSpPr>
          <a:xfrm>
            <a:off x="5692467" y="2050280"/>
            <a:ext cx="303391" cy="309409"/>
            <a:chOff x="-27710725" y="1959200"/>
            <a:chExt cx="260725" cy="295400"/>
          </a:xfrm>
          <a:solidFill>
            <a:schemeClr val="bg1">
              <a:lumMod val="95000"/>
            </a:schemeClr>
          </a:solidFill>
        </p:grpSpPr>
        <p:sp>
          <p:nvSpPr>
            <p:cNvPr id="58" name="Google Shape;7543;p142"/>
            <p:cNvSpPr/>
            <p:nvPr/>
          </p:nvSpPr>
          <p:spPr>
            <a:xfrm>
              <a:off x="-27710725" y="1959200"/>
              <a:ext cx="260725" cy="295400"/>
            </a:xfrm>
            <a:custGeom>
              <a:avLst/>
              <a:gdLst/>
              <a:ahLst/>
              <a:cxnLst/>
              <a:rect l="l" t="t" r="r" b="b"/>
              <a:pathLst>
                <a:path w="10429" h="11816" extrusionOk="0">
                  <a:moveTo>
                    <a:pt x="1072" y="3561"/>
                  </a:moveTo>
                  <a:cubicBezTo>
                    <a:pt x="1261" y="3561"/>
                    <a:pt x="1418" y="3718"/>
                    <a:pt x="1418" y="3907"/>
                  </a:cubicBezTo>
                  <a:lnTo>
                    <a:pt x="1418" y="4916"/>
                  </a:lnTo>
                  <a:lnTo>
                    <a:pt x="694" y="4916"/>
                  </a:lnTo>
                  <a:lnTo>
                    <a:pt x="694" y="3907"/>
                  </a:lnTo>
                  <a:cubicBezTo>
                    <a:pt x="694" y="3718"/>
                    <a:pt x="851" y="3561"/>
                    <a:pt x="1072" y="3561"/>
                  </a:cubicBezTo>
                  <a:close/>
                  <a:moveTo>
                    <a:pt x="5230" y="3561"/>
                  </a:moveTo>
                  <a:cubicBezTo>
                    <a:pt x="5419" y="3561"/>
                    <a:pt x="5577" y="3718"/>
                    <a:pt x="5577" y="3907"/>
                  </a:cubicBezTo>
                  <a:lnTo>
                    <a:pt x="5577" y="4916"/>
                  </a:lnTo>
                  <a:lnTo>
                    <a:pt x="4884" y="4916"/>
                  </a:lnTo>
                  <a:lnTo>
                    <a:pt x="4884" y="3907"/>
                  </a:lnTo>
                  <a:cubicBezTo>
                    <a:pt x="4884" y="3718"/>
                    <a:pt x="5041" y="3561"/>
                    <a:pt x="5230" y="3561"/>
                  </a:cubicBezTo>
                  <a:close/>
                  <a:moveTo>
                    <a:pt x="8696" y="4348"/>
                  </a:moveTo>
                  <a:cubicBezTo>
                    <a:pt x="9294" y="4348"/>
                    <a:pt x="9736" y="4821"/>
                    <a:pt x="9736" y="5357"/>
                  </a:cubicBezTo>
                  <a:cubicBezTo>
                    <a:pt x="9736" y="5924"/>
                    <a:pt x="9263" y="6396"/>
                    <a:pt x="8696" y="6396"/>
                  </a:cubicBezTo>
                  <a:cubicBezTo>
                    <a:pt x="8097" y="6396"/>
                    <a:pt x="7688" y="5924"/>
                    <a:pt x="7688" y="5357"/>
                  </a:cubicBezTo>
                  <a:cubicBezTo>
                    <a:pt x="7688" y="4821"/>
                    <a:pt x="8160" y="4348"/>
                    <a:pt x="8696" y="4348"/>
                  </a:cubicBezTo>
                  <a:close/>
                  <a:moveTo>
                    <a:pt x="5482" y="5609"/>
                  </a:moveTo>
                  <a:cubicBezTo>
                    <a:pt x="5388" y="6176"/>
                    <a:pt x="5073" y="6774"/>
                    <a:pt x="4569" y="7121"/>
                  </a:cubicBezTo>
                  <a:cubicBezTo>
                    <a:pt x="4120" y="7475"/>
                    <a:pt x="3582" y="7653"/>
                    <a:pt x="3036" y="7653"/>
                  </a:cubicBezTo>
                  <a:cubicBezTo>
                    <a:pt x="2854" y="7653"/>
                    <a:pt x="2671" y="7633"/>
                    <a:pt x="2489" y="7593"/>
                  </a:cubicBezTo>
                  <a:cubicBezTo>
                    <a:pt x="1639" y="7404"/>
                    <a:pt x="946" y="6617"/>
                    <a:pt x="757" y="5640"/>
                  </a:cubicBezTo>
                  <a:lnTo>
                    <a:pt x="1418" y="5640"/>
                  </a:lnTo>
                  <a:cubicBezTo>
                    <a:pt x="1481" y="5955"/>
                    <a:pt x="1639" y="6270"/>
                    <a:pt x="1891" y="6491"/>
                  </a:cubicBezTo>
                  <a:cubicBezTo>
                    <a:pt x="2206" y="6806"/>
                    <a:pt x="2647" y="7026"/>
                    <a:pt x="3119" y="7026"/>
                  </a:cubicBezTo>
                  <a:cubicBezTo>
                    <a:pt x="3183" y="7026"/>
                    <a:pt x="3309" y="7026"/>
                    <a:pt x="3372" y="6963"/>
                  </a:cubicBezTo>
                  <a:cubicBezTo>
                    <a:pt x="4096" y="6837"/>
                    <a:pt x="4600" y="6302"/>
                    <a:pt x="4758" y="5609"/>
                  </a:cubicBezTo>
                  <a:close/>
                  <a:moveTo>
                    <a:pt x="2426" y="1"/>
                  </a:moveTo>
                  <a:cubicBezTo>
                    <a:pt x="2237" y="1"/>
                    <a:pt x="2080" y="158"/>
                    <a:pt x="2080" y="347"/>
                  </a:cubicBezTo>
                  <a:lnTo>
                    <a:pt x="2080" y="725"/>
                  </a:lnTo>
                  <a:lnTo>
                    <a:pt x="1733" y="725"/>
                  </a:lnTo>
                  <a:cubicBezTo>
                    <a:pt x="1135" y="725"/>
                    <a:pt x="694" y="1198"/>
                    <a:pt x="694" y="1734"/>
                  </a:cubicBezTo>
                  <a:lnTo>
                    <a:pt x="694" y="2836"/>
                  </a:lnTo>
                  <a:cubicBezTo>
                    <a:pt x="316" y="2994"/>
                    <a:pt x="1" y="3340"/>
                    <a:pt x="1" y="3813"/>
                  </a:cubicBezTo>
                  <a:lnTo>
                    <a:pt x="1" y="5073"/>
                  </a:lnTo>
                  <a:lnTo>
                    <a:pt x="1" y="5231"/>
                  </a:lnTo>
                  <a:cubicBezTo>
                    <a:pt x="32" y="5924"/>
                    <a:pt x="284" y="6554"/>
                    <a:pt x="662" y="7058"/>
                  </a:cubicBezTo>
                  <a:cubicBezTo>
                    <a:pt x="1103" y="7656"/>
                    <a:pt x="1702" y="8035"/>
                    <a:pt x="2395" y="8224"/>
                  </a:cubicBezTo>
                  <a:cubicBezTo>
                    <a:pt x="2521" y="8287"/>
                    <a:pt x="2678" y="8287"/>
                    <a:pt x="2804" y="8318"/>
                  </a:cubicBezTo>
                  <a:lnTo>
                    <a:pt x="2804" y="8696"/>
                  </a:lnTo>
                  <a:cubicBezTo>
                    <a:pt x="2804" y="10429"/>
                    <a:pt x="4222" y="11815"/>
                    <a:pt x="5892" y="11815"/>
                  </a:cubicBezTo>
                  <a:cubicBezTo>
                    <a:pt x="7625" y="11815"/>
                    <a:pt x="9011" y="10397"/>
                    <a:pt x="9011" y="8696"/>
                  </a:cubicBezTo>
                  <a:lnTo>
                    <a:pt x="9011" y="6932"/>
                  </a:lnTo>
                  <a:cubicBezTo>
                    <a:pt x="9830" y="6837"/>
                    <a:pt x="10429" y="6176"/>
                    <a:pt x="10429" y="5325"/>
                  </a:cubicBezTo>
                  <a:cubicBezTo>
                    <a:pt x="10429" y="4380"/>
                    <a:pt x="9641" y="3592"/>
                    <a:pt x="8696" y="3592"/>
                  </a:cubicBezTo>
                  <a:cubicBezTo>
                    <a:pt x="7751" y="3592"/>
                    <a:pt x="6963" y="4380"/>
                    <a:pt x="6963" y="5325"/>
                  </a:cubicBezTo>
                  <a:cubicBezTo>
                    <a:pt x="6963" y="6144"/>
                    <a:pt x="7562" y="6837"/>
                    <a:pt x="8349" y="7026"/>
                  </a:cubicBezTo>
                  <a:lnTo>
                    <a:pt x="8349" y="8791"/>
                  </a:lnTo>
                  <a:cubicBezTo>
                    <a:pt x="8349" y="10114"/>
                    <a:pt x="7247" y="11216"/>
                    <a:pt x="5892" y="11216"/>
                  </a:cubicBezTo>
                  <a:cubicBezTo>
                    <a:pt x="4569" y="11216"/>
                    <a:pt x="3466" y="10114"/>
                    <a:pt x="3466" y="8791"/>
                  </a:cubicBezTo>
                  <a:lnTo>
                    <a:pt x="3466" y="8350"/>
                  </a:lnTo>
                  <a:cubicBezTo>
                    <a:pt x="4065" y="8287"/>
                    <a:pt x="4600" y="8066"/>
                    <a:pt x="5073" y="7688"/>
                  </a:cubicBezTo>
                  <a:cubicBezTo>
                    <a:pt x="5829" y="7089"/>
                    <a:pt x="6270" y="6176"/>
                    <a:pt x="6270" y="5231"/>
                  </a:cubicBezTo>
                  <a:lnTo>
                    <a:pt x="6270" y="3876"/>
                  </a:lnTo>
                  <a:cubicBezTo>
                    <a:pt x="6270" y="3435"/>
                    <a:pt x="5986" y="3025"/>
                    <a:pt x="5545" y="2868"/>
                  </a:cubicBezTo>
                  <a:lnTo>
                    <a:pt x="5545" y="1765"/>
                  </a:lnTo>
                  <a:cubicBezTo>
                    <a:pt x="5545" y="1198"/>
                    <a:pt x="5073" y="757"/>
                    <a:pt x="4537" y="757"/>
                  </a:cubicBezTo>
                  <a:lnTo>
                    <a:pt x="4159" y="757"/>
                  </a:lnTo>
                  <a:lnTo>
                    <a:pt x="4159" y="410"/>
                  </a:lnTo>
                  <a:cubicBezTo>
                    <a:pt x="4159" y="190"/>
                    <a:pt x="4002" y="32"/>
                    <a:pt x="3813" y="32"/>
                  </a:cubicBezTo>
                  <a:cubicBezTo>
                    <a:pt x="3624" y="32"/>
                    <a:pt x="3466" y="190"/>
                    <a:pt x="3466" y="410"/>
                  </a:cubicBezTo>
                  <a:lnTo>
                    <a:pt x="3466" y="1765"/>
                  </a:lnTo>
                  <a:cubicBezTo>
                    <a:pt x="3466" y="1986"/>
                    <a:pt x="3624" y="2143"/>
                    <a:pt x="3813" y="2143"/>
                  </a:cubicBezTo>
                  <a:cubicBezTo>
                    <a:pt x="4002" y="2143"/>
                    <a:pt x="4159" y="1986"/>
                    <a:pt x="4159" y="1765"/>
                  </a:cubicBezTo>
                  <a:lnTo>
                    <a:pt x="4159" y="1418"/>
                  </a:lnTo>
                  <a:lnTo>
                    <a:pt x="4537" y="1418"/>
                  </a:lnTo>
                  <a:cubicBezTo>
                    <a:pt x="4726" y="1418"/>
                    <a:pt x="4884" y="1576"/>
                    <a:pt x="4884" y="1765"/>
                  </a:cubicBezTo>
                  <a:lnTo>
                    <a:pt x="4884" y="2868"/>
                  </a:lnTo>
                  <a:cubicBezTo>
                    <a:pt x="4474" y="3025"/>
                    <a:pt x="4159" y="3403"/>
                    <a:pt x="4159" y="3876"/>
                  </a:cubicBezTo>
                  <a:lnTo>
                    <a:pt x="4159" y="5168"/>
                  </a:lnTo>
                  <a:cubicBezTo>
                    <a:pt x="4159" y="5703"/>
                    <a:pt x="3813" y="6176"/>
                    <a:pt x="3309" y="6270"/>
                  </a:cubicBezTo>
                  <a:lnTo>
                    <a:pt x="3151" y="6270"/>
                  </a:lnTo>
                  <a:cubicBezTo>
                    <a:pt x="2867" y="6270"/>
                    <a:pt x="2584" y="6144"/>
                    <a:pt x="2395" y="5955"/>
                  </a:cubicBezTo>
                  <a:cubicBezTo>
                    <a:pt x="2206" y="5766"/>
                    <a:pt x="2080" y="5483"/>
                    <a:pt x="2080" y="5199"/>
                  </a:cubicBezTo>
                  <a:lnTo>
                    <a:pt x="2080" y="3813"/>
                  </a:lnTo>
                  <a:cubicBezTo>
                    <a:pt x="2080" y="3403"/>
                    <a:pt x="1796" y="2994"/>
                    <a:pt x="1387" y="2836"/>
                  </a:cubicBezTo>
                  <a:lnTo>
                    <a:pt x="1387" y="1734"/>
                  </a:lnTo>
                  <a:cubicBezTo>
                    <a:pt x="1387" y="1545"/>
                    <a:pt x="1544" y="1387"/>
                    <a:pt x="1733" y="1387"/>
                  </a:cubicBezTo>
                  <a:lnTo>
                    <a:pt x="2080" y="1387"/>
                  </a:lnTo>
                  <a:lnTo>
                    <a:pt x="2080" y="1734"/>
                  </a:lnTo>
                  <a:cubicBezTo>
                    <a:pt x="2080" y="1923"/>
                    <a:pt x="2237" y="2080"/>
                    <a:pt x="2426" y="2080"/>
                  </a:cubicBezTo>
                  <a:cubicBezTo>
                    <a:pt x="2647" y="2080"/>
                    <a:pt x="2804" y="1923"/>
                    <a:pt x="2804" y="1734"/>
                  </a:cubicBezTo>
                  <a:lnTo>
                    <a:pt x="2804" y="347"/>
                  </a:lnTo>
                  <a:cubicBezTo>
                    <a:pt x="2804" y="158"/>
                    <a:pt x="2647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7544;p142"/>
            <p:cNvSpPr/>
            <p:nvPr/>
          </p:nvSpPr>
          <p:spPr>
            <a:xfrm>
              <a:off x="-27502000" y="2084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Google Shape;702;p87"/>
          <p:cNvSpPr txBox="1"/>
          <p:nvPr/>
        </p:nvSpPr>
        <p:spPr>
          <a:xfrm>
            <a:off x="6157654" y="3919285"/>
            <a:ext cx="1086570" cy="377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ES" sz="105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3389</a:t>
            </a: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pic>
        <p:nvPicPr>
          <p:cNvPr id="63" name="Picture 16" descr="Debian 9 : VNC 설정하는 방법, 예제, 명령어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49" t="9468" r="7537" b="6679"/>
          <a:stretch/>
        </p:blipFill>
        <p:spPr bwMode="auto">
          <a:xfrm>
            <a:off x="6719546" y="3432349"/>
            <a:ext cx="329577" cy="33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Remote Desktop Connection Manager: administrando conexiones remotas -  return(GiS);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401" y="3422961"/>
            <a:ext cx="478582" cy="47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rchivo:Redis Logo.svg - Wikipedia, la enciclopedia libre"/>
          <p:cNvPicPr>
            <a:picLocks noChangeAspect="1" noChangeArrowheads="1"/>
          </p:cNvPicPr>
          <p:nvPr/>
        </p:nvPicPr>
        <p:blipFill rotWithShape="1">
          <a:blip r:embed="rId1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93"/>
          <a:stretch/>
        </p:blipFill>
        <p:spPr bwMode="auto">
          <a:xfrm>
            <a:off x="7094504" y="2224094"/>
            <a:ext cx="604101" cy="52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Google Shape;702;p87"/>
          <p:cNvSpPr txBox="1"/>
          <p:nvPr/>
        </p:nvSpPr>
        <p:spPr>
          <a:xfrm>
            <a:off x="6845187" y="2719486"/>
            <a:ext cx="1086570" cy="377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ES" sz="105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6379</a:t>
            </a: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pic>
        <p:nvPicPr>
          <p:cNvPr id="1028" name="Picture 4" descr="Logo NGinx PNG transparente - StickPNG"/>
          <p:cNvPicPr>
            <a:picLocks noChangeAspect="1" noChangeArrowheads="1"/>
          </p:cNvPicPr>
          <p:nvPr/>
        </p:nvPicPr>
        <p:blipFill>
          <a:blip r:embed="rId1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912" y="3519836"/>
            <a:ext cx="812450" cy="2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Google Shape;702;p87"/>
          <p:cNvSpPr txBox="1"/>
          <p:nvPr/>
        </p:nvSpPr>
        <p:spPr>
          <a:xfrm>
            <a:off x="7590208" y="3770037"/>
            <a:ext cx="385119" cy="208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ES" sz="105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RFI</a:t>
            </a:r>
            <a:endParaRPr lang="es-ES" sz="1050" dirty="0" smtClean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65" name="Google Shape;702;p87"/>
          <p:cNvSpPr txBox="1"/>
          <p:nvPr/>
        </p:nvSpPr>
        <p:spPr>
          <a:xfrm>
            <a:off x="8432745" y="3523784"/>
            <a:ext cx="418221" cy="242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419" sz="105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XSS</a:t>
            </a:r>
            <a:endParaRPr lang="es-419" sz="1050" dirty="0" smtClean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66" name="Google Shape;702;p87"/>
          <p:cNvSpPr txBox="1"/>
          <p:nvPr/>
        </p:nvSpPr>
        <p:spPr>
          <a:xfrm>
            <a:off x="7890933" y="3775833"/>
            <a:ext cx="836235" cy="199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419" sz="105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CMD-EXEC</a:t>
            </a:r>
            <a:endParaRPr lang="es-ES" sz="1050" dirty="0" smtClean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67" name="Google Shape;702;p87"/>
          <p:cNvSpPr txBox="1"/>
          <p:nvPr/>
        </p:nvSpPr>
        <p:spPr>
          <a:xfrm>
            <a:off x="7379556" y="3553366"/>
            <a:ext cx="365417" cy="245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419" sz="105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LFI</a:t>
            </a:r>
            <a:endParaRPr lang="es-ES" sz="1050" dirty="0" smtClean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pic>
        <p:nvPicPr>
          <p:cNvPr id="2050" name="Picture 2" descr="Smtp Imágenes PNG Transparente Descarga gratuita | PNGMart"/>
          <p:cNvPicPr>
            <a:picLocks noChangeAspect="1" noChangeArrowheads="1"/>
          </p:cNvPicPr>
          <p:nvPr/>
        </p:nvPicPr>
        <p:blipFill>
          <a:blip r:embed="rId1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409" y="3421148"/>
            <a:ext cx="812165" cy="46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87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37;p5"/>
          <p:cNvSpPr/>
          <p:nvPr/>
        </p:nvSpPr>
        <p:spPr>
          <a:xfrm rot="5400000">
            <a:off x="2019183" y="1896819"/>
            <a:ext cx="2355731" cy="2108008"/>
          </a:xfrm>
          <a:prstGeom prst="flowChartPreparation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702;p87"/>
          <p:cNvSpPr txBox="1"/>
          <p:nvPr/>
        </p:nvSpPr>
        <p:spPr>
          <a:xfrm>
            <a:off x="2513526" y="3513592"/>
            <a:ext cx="1363800" cy="499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419" sz="12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Modo Host</a:t>
            </a:r>
          </a:p>
          <a:p>
            <a:pPr lvl="0" algn="ctr">
              <a:buClr>
                <a:schemeClr val="dk1"/>
              </a:buClr>
              <a:buSzPts val="1100"/>
            </a:pPr>
            <a:r>
              <a:rPr lang="es-419" sz="120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NextGen</a:t>
            </a:r>
            <a:endParaRPr sz="12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6" name="Google Shape;673;p87"/>
          <p:cNvSpPr txBox="1">
            <a:spLocks noGrp="1"/>
          </p:cNvSpPr>
          <p:nvPr>
            <p:ph type="ctrTitle"/>
          </p:nvPr>
        </p:nvSpPr>
        <p:spPr>
          <a:xfrm flipH="1">
            <a:off x="447533" y="448035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HONEYPOTS</a:t>
            </a:r>
            <a:endParaRPr dirty="0"/>
          </a:p>
        </p:txBody>
      </p:sp>
      <p:sp>
        <p:nvSpPr>
          <p:cNvPr id="17" name="Google Shape;696;p87"/>
          <p:cNvSpPr txBox="1"/>
          <p:nvPr/>
        </p:nvSpPr>
        <p:spPr>
          <a:xfrm>
            <a:off x="2513525" y="2097425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s-ES" sz="2000" dirty="0" err="1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Glutton</a:t>
            </a:r>
            <a:endParaRPr sz="20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pic>
        <p:nvPicPr>
          <p:cNvPr id="69" name="Picture 12" descr="The Honeynet Project – Honeypot research"/>
          <p:cNvPicPr>
            <a:picLocks noChangeAspect="1" noChangeArrowheads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16"/>
          <a:stretch/>
        </p:blipFill>
        <p:spPr bwMode="auto">
          <a:xfrm>
            <a:off x="2661386" y="2501236"/>
            <a:ext cx="1068079" cy="97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Google Shape;37;p5"/>
          <p:cNvSpPr/>
          <p:nvPr/>
        </p:nvSpPr>
        <p:spPr>
          <a:xfrm rot="5400000">
            <a:off x="4497673" y="1896819"/>
            <a:ext cx="2355731" cy="2108008"/>
          </a:xfrm>
          <a:prstGeom prst="flowChartPreparation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02;p87"/>
          <p:cNvSpPr txBox="1"/>
          <p:nvPr/>
        </p:nvSpPr>
        <p:spPr>
          <a:xfrm>
            <a:off x="4992015" y="3473681"/>
            <a:ext cx="1363800" cy="499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419" sz="12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Modo Host</a:t>
            </a:r>
          </a:p>
          <a:p>
            <a:pPr lvl="0" algn="ctr">
              <a:buClr>
                <a:schemeClr val="dk1"/>
              </a:buClr>
              <a:buSzPts val="1100"/>
            </a:pPr>
            <a:r>
              <a:rPr lang="es-419" sz="12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Otra Instalación</a:t>
            </a:r>
            <a:endParaRPr sz="12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72" name="Google Shape;696;p87"/>
          <p:cNvSpPr txBox="1"/>
          <p:nvPr/>
        </p:nvSpPr>
        <p:spPr>
          <a:xfrm>
            <a:off x="4992015" y="2097425"/>
            <a:ext cx="13638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s-ES" sz="2000" dirty="0" err="1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Honeytrap</a:t>
            </a:r>
            <a:endParaRPr sz="20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pic>
        <p:nvPicPr>
          <p:cNvPr id="74" name="Picture 14" descr="Honeytrap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96" b="17823"/>
          <a:stretch/>
        </p:blipFill>
        <p:spPr bwMode="auto">
          <a:xfrm>
            <a:off x="5202763" y="2652413"/>
            <a:ext cx="1028031" cy="67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50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7;p5"/>
          <p:cNvSpPr/>
          <p:nvPr/>
        </p:nvSpPr>
        <p:spPr>
          <a:xfrm rot="5400000">
            <a:off x="3369352" y="1518199"/>
            <a:ext cx="2355731" cy="2108008"/>
          </a:xfrm>
          <a:prstGeom prst="flowChartPreparation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Picture 2" descr="Docker Logos | Doc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032" y="2767723"/>
            <a:ext cx="731465" cy="62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112;p113"/>
          <p:cNvSpPr txBox="1">
            <a:spLocks noGrp="1"/>
          </p:cNvSpPr>
          <p:nvPr>
            <p:ph type="ctrTitle" idx="4294967295"/>
          </p:nvPr>
        </p:nvSpPr>
        <p:spPr>
          <a:xfrm>
            <a:off x="3906436" y="2263679"/>
            <a:ext cx="1322655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ELK STACK</a:t>
            </a:r>
            <a:endParaRPr sz="2200" dirty="0">
              <a:solidFill>
                <a:schemeClr val="accent2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grpSp>
        <p:nvGrpSpPr>
          <p:cNvPr id="8" name="Google Shape;6628;p139"/>
          <p:cNvGrpSpPr/>
          <p:nvPr/>
        </p:nvGrpSpPr>
        <p:grpSpPr>
          <a:xfrm>
            <a:off x="4278991" y="1661072"/>
            <a:ext cx="531216" cy="493844"/>
            <a:chOff x="-45673275" y="3199325"/>
            <a:chExt cx="299325" cy="302075"/>
          </a:xfrm>
          <a:solidFill>
            <a:schemeClr val="bg1"/>
          </a:solidFill>
        </p:grpSpPr>
        <p:sp>
          <p:nvSpPr>
            <p:cNvPr id="9" name="Google Shape;6629;p139"/>
            <p:cNvSpPr/>
            <p:nvPr/>
          </p:nvSpPr>
          <p:spPr>
            <a:xfrm>
              <a:off x="-45672500" y="3199325"/>
              <a:ext cx="298550" cy="194175"/>
            </a:xfrm>
            <a:custGeom>
              <a:avLst/>
              <a:gdLst/>
              <a:ahLst/>
              <a:cxnLst/>
              <a:rect l="l" t="t" r="r" b="b"/>
              <a:pathLst>
                <a:path w="11942" h="7767" extrusionOk="0">
                  <a:moveTo>
                    <a:pt x="5947" y="0"/>
                  </a:moveTo>
                  <a:cubicBezTo>
                    <a:pt x="5884" y="0"/>
                    <a:pt x="5829" y="16"/>
                    <a:pt x="5798" y="47"/>
                  </a:cubicBezTo>
                  <a:lnTo>
                    <a:pt x="158" y="3607"/>
                  </a:lnTo>
                  <a:cubicBezTo>
                    <a:pt x="32" y="3670"/>
                    <a:pt x="1" y="3765"/>
                    <a:pt x="1" y="3922"/>
                  </a:cubicBezTo>
                  <a:cubicBezTo>
                    <a:pt x="1" y="4017"/>
                    <a:pt x="64" y="4143"/>
                    <a:pt x="158" y="4237"/>
                  </a:cubicBezTo>
                  <a:lnTo>
                    <a:pt x="5735" y="7735"/>
                  </a:lnTo>
                  <a:cubicBezTo>
                    <a:pt x="5798" y="7766"/>
                    <a:pt x="5861" y="7766"/>
                    <a:pt x="5955" y="7766"/>
                  </a:cubicBezTo>
                  <a:cubicBezTo>
                    <a:pt x="6018" y="7766"/>
                    <a:pt x="6050" y="7766"/>
                    <a:pt x="6144" y="7735"/>
                  </a:cubicBezTo>
                  <a:lnTo>
                    <a:pt x="11784" y="4237"/>
                  </a:lnTo>
                  <a:cubicBezTo>
                    <a:pt x="11878" y="4143"/>
                    <a:pt x="11941" y="4080"/>
                    <a:pt x="11941" y="3922"/>
                  </a:cubicBezTo>
                  <a:cubicBezTo>
                    <a:pt x="11941" y="3796"/>
                    <a:pt x="11847" y="3670"/>
                    <a:pt x="11784" y="3607"/>
                  </a:cubicBezTo>
                  <a:lnTo>
                    <a:pt x="6144" y="47"/>
                  </a:lnTo>
                  <a:cubicBezTo>
                    <a:pt x="6081" y="16"/>
                    <a:pt x="6010" y="0"/>
                    <a:pt x="59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630;p139"/>
            <p:cNvSpPr/>
            <p:nvPr/>
          </p:nvSpPr>
          <p:spPr>
            <a:xfrm>
              <a:off x="-45673275" y="3387150"/>
              <a:ext cx="299325" cy="114250"/>
            </a:xfrm>
            <a:custGeom>
              <a:avLst/>
              <a:gdLst/>
              <a:ahLst/>
              <a:cxnLst/>
              <a:rect l="l" t="t" r="r" b="b"/>
              <a:pathLst>
                <a:path w="11973" h="4570" extrusionOk="0">
                  <a:moveTo>
                    <a:pt x="693" y="1"/>
                  </a:moveTo>
                  <a:lnTo>
                    <a:pt x="158" y="348"/>
                  </a:lnTo>
                  <a:cubicBezTo>
                    <a:pt x="32" y="411"/>
                    <a:pt x="0" y="505"/>
                    <a:pt x="0" y="663"/>
                  </a:cubicBezTo>
                  <a:cubicBezTo>
                    <a:pt x="0" y="789"/>
                    <a:pt x="63" y="883"/>
                    <a:pt x="158" y="978"/>
                  </a:cubicBezTo>
                  <a:lnTo>
                    <a:pt x="5797" y="4506"/>
                  </a:lnTo>
                  <a:cubicBezTo>
                    <a:pt x="5829" y="4569"/>
                    <a:pt x="5892" y="4569"/>
                    <a:pt x="5986" y="4569"/>
                  </a:cubicBezTo>
                  <a:cubicBezTo>
                    <a:pt x="6049" y="4569"/>
                    <a:pt x="6112" y="4569"/>
                    <a:pt x="6175" y="4506"/>
                  </a:cubicBezTo>
                  <a:lnTo>
                    <a:pt x="11815" y="978"/>
                  </a:lnTo>
                  <a:cubicBezTo>
                    <a:pt x="11941" y="883"/>
                    <a:pt x="11972" y="820"/>
                    <a:pt x="11972" y="663"/>
                  </a:cubicBezTo>
                  <a:cubicBezTo>
                    <a:pt x="11972" y="537"/>
                    <a:pt x="11878" y="411"/>
                    <a:pt x="11815" y="348"/>
                  </a:cubicBezTo>
                  <a:lnTo>
                    <a:pt x="11248" y="1"/>
                  </a:lnTo>
                  <a:lnTo>
                    <a:pt x="6175" y="3151"/>
                  </a:lnTo>
                  <a:cubicBezTo>
                    <a:pt x="6144" y="3183"/>
                    <a:pt x="6049" y="3183"/>
                    <a:pt x="5986" y="3183"/>
                  </a:cubicBezTo>
                  <a:cubicBezTo>
                    <a:pt x="5892" y="3183"/>
                    <a:pt x="5860" y="3183"/>
                    <a:pt x="5797" y="3151"/>
                  </a:cubicBezTo>
                  <a:lnTo>
                    <a:pt x="6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631;p139"/>
            <p:cNvSpPr/>
            <p:nvPr/>
          </p:nvSpPr>
          <p:spPr>
            <a:xfrm>
              <a:off x="-45673275" y="3334400"/>
              <a:ext cx="299325" cy="113425"/>
            </a:xfrm>
            <a:custGeom>
              <a:avLst/>
              <a:gdLst/>
              <a:ahLst/>
              <a:cxnLst/>
              <a:rect l="l" t="t" r="r" b="b"/>
              <a:pathLst>
                <a:path w="11973" h="4537" extrusionOk="0">
                  <a:moveTo>
                    <a:pt x="693" y="0"/>
                  </a:moveTo>
                  <a:lnTo>
                    <a:pt x="158" y="378"/>
                  </a:lnTo>
                  <a:cubicBezTo>
                    <a:pt x="32" y="441"/>
                    <a:pt x="0" y="536"/>
                    <a:pt x="0" y="693"/>
                  </a:cubicBezTo>
                  <a:cubicBezTo>
                    <a:pt x="0" y="851"/>
                    <a:pt x="63" y="914"/>
                    <a:pt x="158" y="1008"/>
                  </a:cubicBezTo>
                  <a:lnTo>
                    <a:pt x="5797" y="4505"/>
                  </a:lnTo>
                  <a:cubicBezTo>
                    <a:pt x="5829" y="4537"/>
                    <a:pt x="5892" y="4537"/>
                    <a:pt x="5986" y="4537"/>
                  </a:cubicBezTo>
                  <a:cubicBezTo>
                    <a:pt x="6049" y="4537"/>
                    <a:pt x="6112" y="4537"/>
                    <a:pt x="6175" y="4505"/>
                  </a:cubicBezTo>
                  <a:lnTo>
                    <a:pt x="11815" y="1008"/>
                  </a:lnTo>
                  <a:cubicBezTo>
                    <a:pt x="11941" y="914"/>
                    <a:pt x="11972" y="851"/>
                    <a:pt x="11972" y="693"/>
                  </a:cubicBezTo>
                  <a:cubicBezTo>
                    <a:pt x="11972" y="536"/>
                    <a:pt x="11878" y="441"/>
                    <a:pt x="11815" y="378"/>
                  </a:cubicBezTo>
                  <a:lnTo>
                    <a:pt x="11248" y="0"/>
                  </a:lnTo>
                  <a:lnTo>
                    <a:pt x="6175" y="3214"/>
                  </a:lnTo>
                  <a:cubicBezTo>
                    <a:pt x="6144" y="3245"/>
                    <a:pt x="6049" y="3245"/>
                    <a:pt x="5986" y="3245"/>
                  </a:cubicBezTo>
                  <a:cubicBezTo>
                    <a:pt x="5892" y="3245"/>
                    <a:pt x="5860" y="3245"/>
                    <a:pt x="5797" y="3214"/>
                  </a:cubicBez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4980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16" y="1041146"/>
            <a:ext cx="3437100" cy="3556076"/>
          </a:xfrm>
          <a:prstGeom prst="rect">
            <a:avLst/>
          </a:prstGeom>
        </p:spPr>
      </p:pic>
      <p:pic>
        <p:nvPicPr>
          <p:cNvPr id="59" name="Picture 12" descr="Log file Icon of Dualtone style - Available in SVG, PNG, EPS, AI &amp; Icon  fonts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254" y="3986815"/>
            <a:ext cx="329907" cy="32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16" descr="Log file Icon of Colored Outline style - Available in SVG, PNG, EPS, AI &amp;  Icon font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068" y="3918677"/>
            <a:ext cx="342649" cy="34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0" descr="Log File Icons - Download Free Vector Icons | Noun Project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4" t="20400" r="19367" b="15600"/>
          <a:stretch/>
        </p:blipFill>
        <p:spPr bwMode="auto">
          <a:xfrm>
            <a:off x="5299846" y="4205930"/>
            <a:ext cx="269517" cy="33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Rectángulo 62"/>
          <p:cNvSpPr/>
          <p:nvPr/>
        </p:nvSpPr>
        <p:spPr>
          <a:xfrm>
            <a:off x="5065119" y="3559599"/>
            <a:ext cx="6549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-apple-system"/>
              </a:rPr>
              <a:t>🍯</a:t>
            </a:r>
          </a:p>
        </p:txBody>
      </p:sp>
      <p:sp>
        <p:nvSpPr>
          <p:cNvPr id="64" name="Google Shape;1112;p113"/>
          <p:cNvSpPr txBox="1">
            <a:spLocks noGrp="1"/>
          </p:cNvSpPr>
          <p:nvPr>
            <p:ph type="ctrTitle" idx="4294967295"/>
          </p:nvPr>
        </p:nvSpPr>
        <p:spPr>
          <a:xfrm>
            <a:off x="4650345" y="3191241"/>
            <a:ext cx="1322655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/data</a:t>
            </a:r>
            <a:endParaRPr sz="2200" dirty="0">
              <a:solidFill>
                <a:schemeClr val="accent2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pic>
        <p:nvPicPr>
          <p:cNvPr id="65" name="Picture 4" descr="Startup guide for Elasticsearch &amp; Elasticsearch Query DSL | by Arneesh Aima  | Medi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52" t="11368" r="39898" b="41483"/>
          <a:stretch/>
        </p:blipFill>
        <p:spPr bwMode="auto">
          <a:xfrm>
            <a:off x="6948749" y="1722142"/>
            <a:ext cx="517314" cy="55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6" name="Conector recto de flecha 65"/>
          <p:cNvCxnSpPr/>
          <p:nvPr/>
        </p:nvCxnSpPr>
        <p:spPr>
          <a:xfrm flipV="1">
            <a:off x="5682804" y="2873182"/>
            <a:ext cx="467958" cy="4164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7" name="Conector recto de flecha 66"/>
          <p:cNvCxnSpPr/>
          <p:nvPr/>
        </p:nvCxnSpPr>
        <p:spPr>
          <a:xfrm flipV="1">
            <a:off x="6544992" y="2198689"/>
            <a:ext cx="330071" cy="31523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8" name="Conector recto de flecha 67"/>
          <p:cNvCxnSpPr/>
          <p:nvPr/>
        </p:nvCxnSpPr>
        <p:spPr>
          <a:xfrm flipV="1">
            <a:off x="7466063" y="1385888"/>
            <a:ext cx="342056" cy="335711"/>
          </a:xfrm>
          <a:prstGeom prst="straightConnector1">
            <a:avLst/>
          </a:prstGeom>
          <a:ln w="19050">
            <a:solidFill>
              <a:srgbClr val="DE4EC9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060" name="Picture 12" descr="Logstash - Coralogix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9" t="9830" r="29988" b="41736"/>
          <a:stretch/>
        </p:blipFill>
        <p:spPr bwMode="auto">
          <a:xfrm>
            <a:off x="6212649" y="2447594"/>
            <a:ext cx="435492" cy="52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Elastic Kibana Logo PNG Transparent – Brands Logo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967" y="657224"/>
            <a:ext cx="839083" cy="83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Imagen 7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51" t="56584" b="15342"/>
          <a:stretch/>
        </p:blipFill>
        <p:spPr>
          <a:xfrm flipH="1">
            <a:off x="5516089" y="3025197"/>
            <a:ext cx="295527" cy="200117"/>
          </a:xfrm>
          <a:prstGeom prst="rect">
            <a:avLst/>
          </a:prstGeom>
        </p:spPr>
      </p:pic>
      <p:grpSp>
        <p:nvGrpSpPr>
          <p:cNvPr id="82" name="Google Shape;7609;p142"/>
          <p:cNvGrpSpPr/>
          <p:nvPr/>
        </p:nvGrpSpPr>
        <p:grpSpPr>
          <a:xfrm>
            <a:off x="7265195" y="842963"/>
            <a:ext cx="454278" cy="446196"/>
            <a:chOff x="-23229925" y="1970225"/>
            <a:chExt cx="296950" cy="296175"/>
          </a:xfrm>
        </p:grpSpPr>
        <p:sp>
          <p:nvSpPr>
            <p:cNvPr id="83" name="Google Shape;7610;p142"/>
            <p:cNvSpPr/>
            <p:nvPr/>
          </p:nvSpPr>
          <p:spPr>
            <a:xfrm>
              <a:off x="-23229925" y="1970225"/>
              <a:ext cx="296950" cy="296175"/>
            </a:xfrm>
            <a:custGeom>
              <a:avLst/>
              <a:gdLst/>
              <a:ahLst/>
              <a:cxnLst/>
              <a:rect l="l" t="t" r="r" b="b"/>
              <a:pathLst>
                <a:path w="11878" h="11847" extrusionOk="0">
                  <a:moveTo>
                    <a:pt x="10145" y="694"/>
                  </a:moveTo>
                  <a:cubicBezTo>
                    <a:pt x="10743" y="694"/>
                    <a:pt x="11184" y="1167"/>
                    <a:pt x="11184" y="1734"/>
                  </a:cubicBezTo>
                  <a:lnTo>
                    <a:pt x="11184" y="10114"/>
                  </a:lnTo>
                  <a:cubicBezTo>
                    <a:pt x="11184" y="10712"/>
                    <a:pt x="10712" y="11122"/>
                    <a:pt x="10145" y="11122"/>
                  </a:cubicBezTo>
                  <a:lnTo>
                    <a:pt x="1764" y="11122"/>
                  </a:lnTo>
                  <a:cubicBezTo>
                    <a:pt x="1166" y="11122"/>
                    <a:pt x="725" y="10681"/>
                    <a:pt x="725" y="10114"/>
                  </a:cubicBezTo>
                  <a:lnTo>
                    <a:pt x="725" y="1734"/>
                  </a:lnTo>
                  <a:cubicBezTo>
                    <a:pt x="725" y="1135"/>
                    <a:pt x="1197" y="694"/>
                    <a:pt x="1764" y="694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4"/>
                  </a:cubicBezTo>
                  <a:lnTo>
                    <a:pt x="0" y="10114"/>
                  </a:lnTo>
                  <a:cubicBezTo>
                    <a:pt x="0" y="11059"/>
                    <a:pt x="788" y="11847"/>
                    <a:pt x="1733" y="11847"/>
                  </a:cubicBezTo>
                  <a:lnTo>
                    <a:pt x="10113" y="11847"/>
                  </a:lnTo>
                  <a:cubicBezTo>
                    <a:pt x="11058" y="11847"/>
                    <a:pt x="11846" y="11059"/>
                    <a:pt x="11846" y="10114"/>
                  </a:cubicBezTo>
                  <a:lnTo>
                    <a:pt x="11846" y="1734"/>
                  </a:lnTo>
                  <a:cubicBezTo>
                    <a:pt x="11878" y="788"/>
                    <a:pt x="11090" y="1"/>
                    <a:pt x="1011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7611;p142"/>
            <p:cNvSpPr/>
            <p:nvPr/>
          </p:nvSpPr>
          <p:spPr>
            <a:xfrm>
              <a:off x="-23196075" y="2005675"/>
              <a:ext cx="227650" cy="192200"/>
            </a:xfrm>
            <a:custGeom>
              <a:avLst/>
              <a:gdLst/>
              <a:ahLst/>
              <a:cxnLst/>
              <a:rect l="l" t="t" r="r" b="b"/>
              <a:pathLst>
                <a:path w="9106" h="7688" extrusionOk="0">
                  <a:moveTo>
                    <a:pt x="8444" y="662"/>
                  </a:moveTo>
                  <a:lnTo>
                    <a:pt x="8444" y="3435"/>
                  </a:lnTo>
                  <a:lnTo>
                    <a:pt x="6144" y="3435"/>
                  </a:lnTo>
                  <a:cubicBezTo>
                    <a:pt x="5987" y="3435"/>
                    <a:pt x="5892" y="3498"/>
                    <a:pt x="5829" y="3624"/>
                  </a:cubicBezTo>
                  <a:lnTo>
                    <a:pt x="5357" y="4852"/>
                  </a:lnTo>
                  <a:lnTo>
                    <a:pt x="4317" y="1576"/>
                  </a:lnTo>
                  <a:cubicBezTo>
                    <a:pt x="4254" y="1450"/>
                    <a:pt x="4160" y="1324"/>
                    <a:pt x="4002" y="1324"/>
                  </a:cubicBezTo>
                  <a:cubicBezTo>
                    <a:pt x="3845" y="1324"/>
                    <a:pt x="3718" y="1418"/>
                    <a:pt x="3624" y="1544"/>
                  </a:cubicBezTo>
                  <a:lnTo>
                    <a:pt x="2805" y="3435"/>
                  </a:lnTo>
                  <a:lnTo>
                    <a:pt x="757" y="3435"/>
                  </a:lnTo>
                  <a:lnTo>
                    <a:pt x="757" y="662"/>
                  </a:lnTo>
                  <a:close/>
                  <a:moveTo>
                    <a:pt x="3876" y="2678"/>
                  </a:moveTo>
                  <a:lnTo>
                    <a:pt x="4947" y="5986"/>
                  </a:lnTo>
                  <a:cubicBezTo>
                    <a:pt x="4979" y="6144"/>
                    <a:pt x="5105" y="6207"/>
                    <a:pt x="5262" y="6207"/>
                  </a:cubicBezTo>
                  <a:cubicBezTo>
                    <a:pt x="5420" y="6207"/>
                    <a:pt x="5514" y="6144"/>
                    <a:pt x="5577" y="6018"/>
                  </a:cubicBezTo>
                  <a:lnTo>
                    <a:pt x="6333" y="4159"/>
                  </a:lnTo>
                  <a:lnTo>
                    <a:pt x="8413" y="4159"/>
                  </a:lnTo>
                  <a:lnTo>
                    <a:pt x="8413" y="6995"/>
                  </a:lnTo>
                  <a:lnTo>
                    <a:pt x="757" y="6995"/>
                  </a:lnTo>
                  <a:lnTo>
                    <a:pt x="757" y="6963"/>
                  </a:lnTo>
                  <a:lnTo>
                    <a:pt x="757" y="4128"/>
                  </a:lnTo>
                  <a:lnTo>
                    <a:pt x="2994" y="4128"/>
                  </a:lnTo>
                  <a:cubicBezTo>
                    <a:pt x="3120" y="4128"/>
                    <a:pt x="3277" y="4065"/>
                    <a:pt x="3309" y="3939"/>
                  </a:cubicBezTo>
                  <a:lnTo>
                    <a:pt x="3876" y="2678"/>
                  </a:lnTo>
                  <a:close/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7310"/>
                  </a:lnTo>
                  <a:cubicBezTo>
                    <a:pt x="1" y="7530"/>
                    <a:pt x="158" y="7688"/>
                    <a:pt x="379" y="7688"/>
                  </a:cubicBezTo>
                  <a:lnTo>
                    <a:pt x="8759" y="7688"/>
                  </a:lnTo>
                  <a:cubicBezTo>
                    <a:pt x="8948" y="7688"/>
                    <a:pt x="9106" y="7530"/>
                    <a:pt x="9106" y="7310"/>
                  </a:cubicBezTo>
                  <a:lnTo>
                    <a:pt x="9106" y="347"/>
                  </a:lnTo>
                  <a:cubicBezTo>
                    <a:pt x="9106" y="158"/>
                    <a:pt x="8948" y="1"/>
                    <a:pt x="87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7612;p142"/>
            <p:cNvSpPr/>
            <p:nvPr/>
          </p:nvSpPr>
          <p:spPr>
            <a:xfrm>
              <a:off x="-23142500" y="22144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7613;p142"/>
            <p:cNvSpPr/>
            <p:nvPr/>
          </p:nvSpPr>
          <p:spPr>
            <a:xfrm>
              <a:off x="-23177150" y="2214400"/>
              <a:ext cx="18125" cy="17350"/>
            </a:xfrm>
            <a:custGeom>
              <a:avLst/>
              <a:gdLst/>
              <a:ahLst/>
              <a:cxnLst/>
              <a:rect l="l" t="t" r="r" b="b"/>
              <a:pathLst>
                <a:path w="725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662" y="158"/>
                    <a:pt x="504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" name="Google Shape;673;p87"/>
          <p:cNvSpPr txBox="1">
            <a:spLocks noGrp="1"/>
          </p:cNvSpPr>
          <p:nvPr>
            <p:ph type="ctrTitle"/>
          </p:nvPr>
        </p:nvSpPr>
        <p:spPr>
          <a:xfrm flipH="1">
            <a:off x="447533" y="448035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ELK STACK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544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7;p5"/>
          <p:cNvSpPr/>
          <p:nvPr/>
        </p:nvSpPr>
        <p:spPr>
          <a:xfrm rot="5400000">
            <a:off x="3369352" y="1518199"/>
            <a:ext cx="2355731" cy="2108008"/>
          </a:xfrm>
          <a:prstGeom prst="flowChartPreparation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Picture 2" descr="Docker Logos | Doc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032" y="2767723"/>
            <a:ext cx="731465" cy="62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112;p113"/>
          <p:cNvSpPr txBox="1">
            <a:spLocks noGrp="1"/>
          </p:cNvSpPr>
          <p:nvPr>
            <p:ph type="ctrTitle" idx="4294967295"/>
          </p:nvPr>
        </p:nvSpPr>
        <p:spPr>
          <a:xfrm>
            <a:off x="3906436" y="2263679"/>
            <a:ext cx="1322655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dirty="0" smtClean="0">
                <a:solidFill>
                  <a:schemeClr val="accent2"/>
                </a:solidFill>
              </a:rPr>
              <a:t>NSM</a:t>
            </a:r>
            <a:endParaRPr sz="2200" dirty="0">
              <a:solidFill>
                <a:schemeClr val="accent2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grpSp>
        <p:nvGrpSpPr>
          <p:cNvPr id="8" name="Google Shape;6313;p139"/>
          <p:cNvGrpSpPr/>
          <p:nvPr/>
        </p:nvGrpSpPr>
        <p:grpSpPr>
          <a:xfrm>
            <a:off x="4335693" y="1631385"/>
            <a:ext cx="498541" cy="496050"/>
            <a:chOff x="-47529700" y="2342000"/>
            <a:chExt cx="302450" cy="299900"/>
          </a:xfrm>
          <a:solidFill>
            <a:schemeClr val="bg1"/>
          </a:solidFill>
        </p:grpSpPr>
        <p:sp>
          <p:nvSpPr>
            <p:cNvPr id="9" name="Google Shape;6314;p139"/>
            <p:cNvSpPr/>
            <p:nvPr/>
          </p:nvSpPr>
          <p:spPr>
            <a:xfrm>
              <a:off x="-47529700" y="2342000"/>
              <a:ext cx="302450" cy="299900"/>
            </a:xfrm>
            <a:custGeom>
              <a:avLst/>
              <a:gdLst/>
              <a:ahLst/>
              <a:cxnLst/>
              <a:rect l="l" t="t" r="r" b="b"/>
              <a:pathLst>
                <a:path w="12098" h="11996" extrusionOk="0">
                  <a:moveTo>
                    <a:pt x="7530" y="725"/>
                  </a:moveTo>
                  <a:cubicBezTo>
                    <a:pt x="9672" y="725"/>
                    <a:pt x="11405" y="2457"/>
                    <a:pt x="11405" y="4568"/>
                  </a:cubicBezTo>
                  <a:cubicBezTo>
                    <a:pt x="11405" y="6711"/>
                    <a:pt x="9672" y="8443"/>
                    <a:pt x="7530" y="8443"/>
                  </a:cubicBezTo>
                  <a:cubicBezTo>
                    <a:pt x="5419" y="8443"/>
                    <a:pt x="3686" y="6711"/>
                    <a:pt x="3686" y="4568"/>
                  </a:cubicBezTo>
                  <a:cubicBezTo>
                    <a:pt x="3686" y="2457"/>
                    <a:pt x="5419" y="725"/>
                    <a:pt x="7530" y="725"/>
                  </a:cubicBezTo>
                  <a:close/>
                  <a:moveTo>
                    <a:pt x="4064" y="7530"/>
                  </a:moveTo>
                  <a:cubicBezTo>
                    <a:pt x="4222" y="7719"/>
                    <a:pt x="4379" y="7876"/>
                    <a:pt x="4568" y="8034"/>
                  </a:cubicBezTo>
                  <a:lnTo>
                    <a:pt x="3686" y="8947"/>
                  </a:lnTo>
                  <a:lnTo>
                    <a:pt x="3151" y="8443"/>
                  </a:lnTo>
                  <a:lnTo>
                    <a:pt x="4064" y="7530"/>
                  </a:lnTo>
                  <a:close/>
                  <a:moveTo>
                    <a:pt x="2647" y="8916"/>
                  </a:moveTo>
                  <a:lnTo>
                    <a:pt x="3151" y="9420"/>
                  </a:lnTo>
                  <a:lnTo>
                    <a:pt x="1386" y="11184"/>
                  </a:lnTo>
                  <a:cubicBezTo>
                    <a:pt x="1323" y="11247"/>
                    <a:pt x="1237" y="11279"/>
                    <a:pt x="1146" y="11279"/>
                  </a:cubicBezTo>
                  <a:cubicBezTo>
                    <a:pt x="1056" y="11279"/>
                    <a:pt x="961" y="11247"/>
                    <a:pt x="882" y="11184"/>
                  </a:cubicBezTo>
                  <a:cubicBezTo>
                    <a:pt x="756" y="11090"/>
                    <a:pt x="756" y="10838"/>
                    <a:pt x="882" y="10680"/>
                  </a:cubicBezTo>
                  <a:lnTo>
                    <a:pt x="2647" y="8916"/>
                  </a:lnTo>
                  <a:close/>
                  <a:moveTo>
                    <a:pt x="7530" y="0"/>
                  </a:moveTo>
                  <a:cubicBezTo>
                    <a:pt x="5009" y="0"/>
                    <a:pt x="2962" y="2048"/>
                    <a:pt x="2962" y="4568"/>
                  </a:cubicBezTo>
                  <a:cubicBezTo>
                    <a:pt x="2962" y="5450"/>
                    <a:pt x="3214" y="6270"/>
                    <a:pt x="3623" y="6963"/>
                  </a:cubicBezTo>
                  <a:lnTo>
                    <a:pt x="410" y="10208"/>
                  </a:lnTo>
                  <a:cubicBezTo>
                    <a:pt x="0" y="10586"/>
                    <a:pt x="0" y="11279"/>
                    <a:pt x="410" y="11688"/>
                  </a:cubicBezTo>
                  <a:cubicBezTo>
                    <a:pt x="599" y="11893"/>
                    <a:pt x="867" y="11996"/>
                    <a:pt x="1138" y="11996"/>
                  </a:cubicBezTo>
                  <a:cubicBezTo>
                    <a:pt x="1410" y="11996"/>
                    <a:pt x="1686" y="11893"/>
                    <a:pt x="1890" y="11688"/>
                  </a:cubicBezTo>
                  <a:lnTo>
                    <a:pt x="5135" y="8475"/>
                  </a:lnTo>
                  <a:cubicBezTo>
                    <a:pt x="5829" y="8916"/>
                    <a:pt x="6679" y="9137"/>
                    <a:pt x="7530" y="9137"/>
                  </a:cubicBezTo>
                  <a:cubicBezTo>
                    <a:pt x="10050" y="9137"/>
                    <a:pt x="12098" y="7089"/>
                    <a:pt x="12098" y="4568"/>
                  </a:cubicBezTo>
                  <a:cubicBezTo>
                    <a:pt x="12098" y="2048"/>
                    <a:pt x="10050" y="0"/>
                    <a:pt x="75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315;p139"/>
            <p:cNvSpPr/>
            <p:nvPr/>
          </p:nvSpPr>
          <p:spPr>
            <a:xfrm>
              <a:off x="-47404475" y="2395550"/>
              <a:ext cx="124475" cy="123675"/>
            </a:xfrm>
            <a:custGeom>
              <a:avLst/>
              <a:gdLst/>
              <a:ahLst/>
              <a:cxnLst/>
              <a:rect l="l" t="t" r="r" b="b"/>
              <a:pathLst>
                <a:path w="4979" h="4947" extrusionOk="0">
                  <a:moveTo>
                    <a:pt x="2804" y="2080"/>
                  </a:moveTo>
                  <a:cubicBezTo>
                    <a:pt x="2678" y="2395"/>
                    <a:pt x="2458" y="2647"/>
                    <a:pt x="2174" y="2710"/>
                  </a:cubicBezTo>
                  <a:lnTo>
                    <a:pt x="2174" y="2080"/>
                  </a:lnTo>
                  <a:close/>
                  <a:moveTo>
                    <a:pt x="1828" y="694"/>
                  </a:moveTo>
                  <a:cubicBezTo>
                    <a:pt x="2300" y="694"/>
                    <a:pt x="2678" y="977"/>
                    <a:pt x="2804" y="1418"/>
                  </a:cubicBezTo>
                  <a:lnTo>
                    <a:pt x="1828" y="1418"/>
                  </a:lnTo>
                  <a:cubicBezTo>
                    <a:pt x="1607" y="1418"/>
                    <a:pt x="1481" y="1576"/>
                    <a:pt x="1481" y="1765"/>
                  </a:cubicBezTo>
                  <a:lnTo>
                    <a:pt x="1481" y="2741"/>
                  </a:lnTo>
                  <a:cubicBezTo>
                    <a:pt x="1072" y="2584"/>
                    <a:pt x="757" y="2206"/>
                    <a:pt x="757" y="1765"/>
                  </a:cubicBezTo>
                  <a:cubicBezTo>
                    <a:pt x="757" y="1166"/>
                    <a:pt x="1229" y="694"/>
                    <a:pt x="1828" y="694"/>
                  </a:cubicBezTo>
                  <a:close/>
                  <a:moveTo>
                    <a:pt x="4254" y="2080"/>
                  </a:moveTo>
                  <a:lnTo>
                    <a:pt x="4254" y="4222"/>
                  </a:lnTo>
                  <a:lnTo>
                    <a:pt x="2143" y="4222"/>
                  </a:lnTo>
                  <a:lnTo>
                    <a:pt x="2143" y="3466"/>
                  </a:lnTo>
                  <a:cubicBezTo>
                    <a:pt x="2804" y="3308"/>
                    <a:pt x="3371" y="2804"/>
                    <a:pt x="3498" y="2080"/>
                  </a:cubicBezTo>
                  <a:close/>
                  <a:moveTo>
                    <a:pt x="1796" y="0"/>
                  </a:moveTo>
                  <a:cubicBezTo>
                    <a:pt x="788" y="0"/>
                    <a:pt x="0" y="788"/>
                    <a:pt x="0" y="1765"/>
                  </a:cubicBezTo>
                  <a:cubicBezTo>
                    <a:pt x="0" y="2615"/>
                    <a:pt x="599" y="3340"/>
                    <a:pt x="1418" y="3497"/>
                  </a:cubicBezTo>
                  <a:lnTo>
                    <a:pt x="1418" y="4600"/>
                  </a:lnTo>
                  <a:cubicBezTo>
                    <a:pt x="1418" y="4789"/>
                    <a:pt x="1576" y="4947"/>
                    <a:pt x="1796" y="4947"/>
                  </a:cubicBezTo>
                  <a:lnTo>
                    <a:pt x="4569" y="4947"/>
                  </a:lnTo>
                  <a:cubicBezTo>
                    <a:pt x="4789" y="4947"/>
                    <a:pt x="4947" y="4789"/>
                    <a:pt x="4947" y="4600"/>
                  </a:cubicBezTo>
                  <a:lnTo>
                    <a:pt x="4947" y="1796"/>
                  </a:lnTo>
                  <a:cubicBezTo>
                    <a:pt x="4978" y="1576"/>
                    <a:pt x="4821" y="1418"/>
                    <a:pt x="4632" y="1418"/>
                  </a:cubicBezTo>
                  <a:lnTo>
                    <a:pt x="3498" y="1418"/>
                  </a:lnTo>
                  <a:cubicBezTo>
                    <a:pt x="3371" y="631"/>
                    <a:pt x="2647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7575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3" name="Google Shape;1033;p111"/>
          <p:cNvCxnSpPr/>
          <p:nvPr/>
        </p:nvCxnSpPr>
        <p:spPr>
          <a:xfrm>
            <a:off x="4589000" y="2546975"/>
            <a:ext cx="0" cy="1125688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34" name="Google Shape;1034;p111"/>
          <p:cNvCxnSpPr/>
          <p:nvPr/>
        </p:nvCxnSpPr>
        <p:spPr>
          <a:xfrm>
            <a:off x="2357650" y="3121950"/>
            <a:ext cx="0" cy="5508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35" name="Google Shape;1035;p111"/>
          <p:cNvGrpSpPr/>
          <p:nvPr/>
        </p:nvGrpSpPr>
        <p:grpSpPr>
          <a:xfrm>
            <a:off x="6293363" y="2325700"/>
            <a:ext cx="1053967" cy="1218906"/>
            <a:chOff x="6293363" y="2325700"/>
            <a:chExt cx="1053967" cy="1218906"/>
          </a:xfrm>
        </p:grpSpPr>
        <p:sp>
          <p:nvSpPr>
            <p:cNvPr id="1036" name="Google Shape;1036;p111"/>
            <p:cNvSpPr/>
            <p:nvPr/>
          </p:nvSpPr>
          <p:spPr>
            <a:xfrm>
              <a:off x="6293363" y="2325700"/>
              <a:ext cx="527794" cy="351863"/>
            </a:xfrm>
            <a:custGeom>
              <a:avLst/>
              <a:gdLst/>
              <a:ahLst/>
              <a:cxnLst/>
              <a:rect l="l" t="t" r="r" b="b"/>
              <a:pathLst>
                <a:path w="23874" h="15916" extrusionOk="0">
                  <a:moveTo>
                    <a:pt x="23874" y="0"/>
                  </a:moveTo>
                  <a:lnTo>
                    <a:pt x="1" y="13788"/>
                  </a:lnTo>
                  <a:lnTo>
                    <a:pt x="3644" y="15915"/>
                  </a:lnTo>
                  <a:lnTo>
                    <a:pt x="23874" y="4183"/>
                  </a:lnTo>
                  <a:lnTo>
                    <a:pt x="23874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111"/>
            <p:cNvSpPr/>
            <p:nvPr/>
          </p:nvSpPr>
          <p:spPr>
            <a:xfrm>
              <a:off x="6822431" y="3195639"/>
              <a:ext cx="524898" cy="348967"/>
            </a:xfrm>
            <a:custGeom>
              <a:avLst/>
              <a:gdLst/>
              <a:ahLst/>
              <a:cxnLst/>
              <a:rect l="l" t="t" r="r" b="b"/>
              <a:pathLst>
                <a:path w="23743" h="15785" extrusionOk="0">
                  <a:moveTo>
                    <a:pt x="20040" y="0"/>
                  </a:moveTo>
                  <a:lnTo>
                    <a:pt x="0" y="11602"/>
                  </a:lnTo>
                  <a:lnTo>
                    <a:pt x="0" y="15785"/>
                  </a:lnTo>
                  <a:lnTo>
                    <a:pt x="23742" y="2070"/>
                  </a:lnTo>
                  <a:lnTo>
                    <a:pt x="20040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111"/>
            <p:cNvSpPr/>
            <p:nvPr/>
          </p:nvSpPr>
          <p:spPr>
            <a:xfrm>
              <a:off x="6293363" y="3193052"/>
              <a:ext cx="529099" cy="351553"/>
            </a:xfrm>
            <a:custGeom>
              <a:avLst/>
              <a:gdLst/>
              <a:ahLst/>
              <a:cxnLst/>
              <a:rect l="l" t="t" r="r" b="b"/>
              <a:pathLst>
                <a:path w="23933" h="15902" extrusionOk="0">
                  <a:moveTo>
                    <a:pt x="3644" y="1"/>
                  </a:moveTo>
                  <a:lnTo>
                    <a:pt x="1" y="2114"/>
                  </a:lnTo>
                  <a:lnTo>
                    <a:pt x="23932" y="15902"/>
                  </a:lnTo>
                  <a:lnTo>
                    <a:pt x="23932" y="11719"/>
                  </a:lnTo>
                  <a:lnTo>
                    <a:pt x="3644" y="1"/>
                  </a:ln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111"/>
            <p:cNvSpPr/>
            <p:nvPr/>
          </p:nvSpPr>
          <p:spPr>
            <a:xfrm>
              <a:off x="6821127" y="2325700"/>
              <a:ext cx="526203" cy="351863"/>
            </a:xfrm>
            <a:custGeom>
              <a:avLst/>
              <a:gdLst/>
              <a:ahLst/>
              <a:cxnLst/>
              <a:rect l="l" t="t" r="r" b="b"/>
              <a:pathLst>
                <a:path w="23802" h="15916" extrusionOk="0">
                  <a:moveTo>
                    <a:pt x="1" y="0"/>
                  </a:moveTo>
                  <a:lnTo>
                    <a:pt x="1" y="4183"/>
                  </a:lnTo>
                  <a:lnTo>
                    <a:pt x="20158" y="15915"/>
                  </a:lnTo>
                  <a:lnTo>
                    <a:pt x="23801" y="13788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111"/>
            <p:cNvSpPr/>
            <p:nvPr/>
          </p:nvSpPr>
          <p:spPr>
            <a:xfrm>
              <a:off x="6293363" y="2630491"/>
              <a:ext cx="80582" cy="609327"/>
            </a:xfrm>
            <a:custGeom>
              <a:avLst/>
              <a:gdLst/>
              <a:ahLst/>
              <a:cxnLst/>
              <a:rect l="l" t="t" r="r" b="b"/>
              <a:pathLst>
                <a:path w="3645" h="27562" extrusionOk="0">
                  <a:moveTo>
                    <a:pt x="1" y="1"/>
                  </a:moveTo>
                  <a:lnTo>
                    <a:pt x="1" y="27561"/>
                  </a:lnTo>
                  <a:lnTo>
                    <a:pt x="3644" y="25448"/>
                  </a:lnTo>
                  <a:lnTo>
                    <a:pt x="3644" y="2128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111"/>
            <p:cNvSpPr/>
            <p:nvPr/>
          </p:nvSpPr>
          <p:spPr>
            <a:xfrm>
              <a:off x="7265458" y="2630491"/>
              <a:ext cx="81864" cy="610919"/>
            </a:xfrm>
            <a:custGeom>
              <a:avLst/>
              <a:gdLst/>
              <a:ahLst/>
              <a:cxnLst/>
              <a:rect l="l" t="t" r="r" b="b"/>
              <a:pathLst>
                <a:path w="3703" h="27634" extrusionOk="0">
                  <a:moveTo>
                    <a:pt x="3702" y="1"/>
                  </a:moveTo>
                  <a:lnTo>
                    <a:pt x="59" y="2128"/>
                  </a:lnTo>
                  <a:lnTo>
                    <a:pt x="0" y="25564"/>
                  </a:lnTo>
                  <a:lnTo>
                    <a:pt x="3702" y="27634"/>
                  </a:lnTo>
                  <a:lnTo>
                    <a:pt x="3702" y="1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0" name="Google Shape;1050;p111"/>
          <p:cNvSpPr txBox="1">
            <a:spLocks noGrp="1"/>
          </p:cNvSpPr>
          <p:nvPr>
            <p:ph type="ctrTitle"/>
          </p:nvPr>
        </p:nvSpPr>
        <p:spPr>
          <a:xfrm flipH="1">
            <a:off x="614363" y="453410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ES" dirty="0"/>
              <a:t>NETWORK SECURITY MONITOR</a:t>
            </a:r>
            <a:endParaRPr dirty="0"/>
          </a:p>
        </p:txBody>
      </p:sp>
      <p:cxnSp>
        <p:nvCxnSpPr>
          <p:cNvPr id="1051" name="Google Shape;1051;p111"/>
          <p:cNvCxnSpPr/>
          <p:nvPr/>
        </p:nvCxnSpPr>
        <p:spPr>
          <a:xfrm>
            <a:off x="1487050" y="3682480"/>
            <a:ext cx="61698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52" name="Google Shape;1052;p111"/>
          <p:cNvCxnSpPr/>
          <p:nvPr/>
        </p:nvCxnSpPr>
        <p:spPr>
          <a:xfrm>
            <a:off x="6818750" y="3555675"/>
            <a:ext cx="0" cy="1170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53" name="Google Shape;1053;p111"/>
          <p:cNvGrpSpPr/>
          <p:nvPr/>
        </p:nvGrpSpPr>
        <p:grpSpPr>
          <a:xfrm>
            <a:off x="4061988" y="1375700"/>
            <a:ext cx="1053967" cy="1218906"/>
            <a:chOff x="4061988" y="1375700"/>
            <a:chExt cx="1053967" cy="1218906"/>
          </a:xfrm>
        </p:grpSpPr>
        <p:sp>
          <p:nvSpPr>
            <p:cNvPr id="1054" name="Google Shape;1054;p111"/>
            <p:cNvSpPr/>
            <p:nvPr/>
          </p:nvSpPr>
          <p:spPr>
            <a:xfrm>
              <a:off x="4061988" y="1375700"/>
              <a:ext cx="527794" cy="351863"/>
            </a:xfrm>
            <a:custGeom>
              <a:avLst/>
              <a:gdLst/>
              <a:ahLst/>
              <a:cxnLst/>
              <a:rect l="l" t="t" r="r" b="b"/>
              <a:pathLst>
                <a:path w="23874" h="15916" extrusionOk="0">
                  <a:moveTo>
                    <a:pt x="23874" y="0"/>
                  </a:moveTo>
                  <a:lnTo>
                    <a:pt x="1" y="13788"/>
                  </a:lnTo>
                  <a:lnTo>
                    <a:pt x="3644" y="15915"/>
                  </a:lnTo>
                  <a:lnTo>
                    <a:pt x="23874" y="4183"/>
                  </a:lnTo>
                  <a:lnTo>
                    <a:pt x="23874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111"/>
            <p:cNvSpPr/>
            <p:nvPr/>
          </p:nvSpPr>
          <p:spPr>
            <a:xfrm>
              <a:off x="4591056" y="2245639"/>
              <a:ext cx="524898" cy="348967"/>
            </a:xfrm>
            <a:custGeom>
              <a:avLst/>
              <a:gdLst/>
              <a:ahLst/>
              <a:cxnLst/>
              <a:rect l="l" t="t" r="r" b="b"/>
              <a:pathLst>
                <a:path w="23743" h="15785" extrusionOk="0">
                  <a:moveTo>
                    <a:pt x="20040" y="0"/>
                  </a:moveTo>
                  <a:lnTo>
                    <a:pt x="0" y="11602"/>
                  </a:lnTo>
                  <a:lnTo>
                    <a:pt x="0" y="15785"/>
                  </a:lnTo>
                  <a:lnTo>
                    <a:pt x="23742" y="2070"/>
                  </a:lnTo>
                  <a:lnTo>
                    <a:pt x="20040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111"/>
            <p:cNvSpPr/>
            <p:nvPr/>
          </p:nvSpPr>
          <p:spPr>
            <a:xfrm>
              <a:off x="4061988" y="2243052"/>
              <a:ext cx="529099" cy="351553"/>
            </a:xfrm>
            <a:custGeom>
              <a:avLst/>
              <a:gdLst/>
              <a:ahLst/>
              <a:cxnLst/>
              <a:rect l="l" t="t" r="r" b="b"/>
              <a:pathLst>
                <a:path w="23933" h="15902" extrusionOk="0">
                  <a:moveTo>
                    <a:pt x="3644" y="1"/>
                  </a:moveTo>
                  <a:lnTo>
                    <a:pt x="1" y="2114"/>
                  </a:lnTo>
                  <a:lnTo>
                    <a:pt x="23932" y="15902"/>
                  </a:lnTo>
                  <a:lnTo>
                    <a:pt x="23932" y="11719"/>
                  </a:lnTo>
                  <a:lnTo>
                    <a:pt x="3644" y="1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111"/>
            <p:cNvSpPr/>
            <p:nvPr/>
          </p:nvSpPr>
          <p:spPr>
            <a:xfrm>
              <a:off x="4589752" y="1375700"/>
              <a:ext cx="526203" cy="351863"/>
            </a:xfrm>
            <a:custGeom>
              <a:avLst/>
              <a:gdLst/>
              <a:ahLst/>
              <a:cxnLst/>
              <a:rect l="l" t="t" r="r" b="b"/>
              <a:pathLst>
                <a:path w="23802" h="15916" extrusionOk="0">
                  <a:moveTo>
                    <a:pt x="1" y="0"/>
                  </a:moveTo>
                  <a:lnTo>
                    <a:pt x="1" y="4183"/>
                  </a:lnTo>
                  <a:lnTo>
                    <a:pt x="20158" y="15915"/>
                  </a:lnTo>
                  <a:lnTo>
                    <a:pt x="23801" y="13788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111"/>
            <p:cNvSpPr/>
            <p:nvPr/>
          </p:nvSpPr>
          <p:spPr>
            <a:xfrm>
              <a:off x="4061988" y="1680491"/>
              <a:ext cx="80582" cy="609327"/>
            </a:xfrm>
            <a:custGeom>
              <a:avLst/>
              <a:gdLst/>
              <a:ahLst/>
              <a:cxnLst/>
              <a:rect l="l" t="t" r="r" b="b"/>
              <a:pathLst>
                <a:path w="3645" h="27562" extrusionOk="0">
                  <a:moveTo>
                    <a:pt x="1" y="1"/>
                  </a:moveTo>
                  <a:lnTo>
                    <a:pt x="1" y="27561"/>
                  </a:lnTo>
                  <a:lnTo>
                    <a:pt x="3644" y="25448"/>
                  </a:lnTo>
                  <a:lnTo>
                    <a:pt x="3644" y="2128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111"/>
            <p:cNvSpPr/>
            <p:nvPr/>
          </p:nvSpPr>
          <p:spPr>
            <a:xfrm>
              <a:off x="5034083" y="1680491"/>
              <a:ext cx="81864" cy="610919"/>
            </a:xfrm>
            <a:custGeom>
              <a:avLst/>
              <a:gdLst/>
              <a:ahLst/>
              <a:cxnLst/>
              <a:rect l="l" t="t" r="r" b="b"/>
              <a:pathLst>
                <a:path w="3703" h="27634" extrusionOk="0">
                  <a:moveTo>
                    <a:pt x="3702" y="1"/>
                  </a:moveTo>
                  <a:lnTo>
                    <a:pt x="59" y="2128"/>
                  </a:lnTo>
                  <a:lnTo>
                    <a:pt x="0" y="25564"/>
                  </a:lnTo>
                  <a:lnTo>
                    <a:pt x="3702" y="27634"/>
                  </a:lnTo>
                  <a:lnTo>
                    <a:pt x="3702" y="1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1" name="Google Shape;1061;p111"/>
          <p:cNvGrpSpPr/>
          <p:nvPr/>
        </p:nvGrpSpPr>
        <p:grpSpPr>
          <a:xfrm>
            <a:off x="1830588" y="1925350"/>
            <a:ext cx="1053967" cy="1218906"/>
            <a:chOff x="1830588" y="1925350"/>
            <a:chExt cx="1053967" cy="1218906"/>
          </a:xfrm>
        </p:grpSpPr>
        <p:sp>
          <p:nvSpPr>
            <p:cNvPr id="1062" name="Google Shape;1062;p111"/>
            <p:cNvSpPr/>
            <p:nvPr/>
          </p:nvSpPr>
          <p:spPr>
            <a:xfrm>
              <a:off x="1830588" y="2230141"/>
              <a:ext cx="80582" cy="609327"/>
            </a:xfrm>
            <a:custGeom>
              <a:avLst/>
              <a:gdLst/>
              <a:ahLst/>
              <a:cxnLst/>
              <a:rect l="l" t="t" r="r" b="b"/>
              <a:pathLst>
                <a:path w="3645" h="27562" extrusionOk="0">
                  <a:moveTo>
                    <a:pt x="1" y="1"/>
                  </a:moveTo>
                  <a:lnTo>
                    <a:pt x="1" y="27561"/>
                  </a:lnTo>
                  <a:lnTo>
                    <a:pt x="3644" y="25448"/>
                  </a:lnTo>
                  <a:lnTo>
                    <a:pt x="3644" y="2128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111"/>
            <p:cNvSpPr/>
            <p:nvPr/>
          </p:nvSpPr>
          <p:spPr>
            <a:xfrm>
              <a:off x="1830588" y="1925350"/>
              <a:ext cx="527794" cy="351863"/>
            </a:xfrm>
            <a:custGeom>
              <a:avLst/>
              <a:gdLst/>
              <a:ahLst/>
              <a:cxnLst/>
              <a:rect l="l" t="t" r="r" b="b"/>
              <a:pathLst>
                <a:path w="23874" h="15916" extrusionOk="0">
                  <a:moveTo>
                    <a:pt x="23874" y="0"/>
                  </a:moveTo>
                  <a:lnTo>
                    <a:pt x="1" y="13788"/>
                  </a:lnTo>
                  <a:lnTo>
                    <a:pt x="3644" y="15915"/>
                  </a:lnTo>
                  <a:lnTo>
                    <a:pt x="23874" y="4183"/>
                  </a:lnTo>
                  <a:lnTo>
                    <a:pt x="23874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111"/>
            <p:cNvSpPr/>
            <p:nvPr/>
          </p:nvSpPr>
          <p:spPr>
            <a:xfrm>
              <a:off x="2359656" y="2795289"/>
              <a:ext cx="524898" cy="348967"/>
            </a:xfrm>
            <a:custGeom>
              <a:avLst/>
              <a:gdLst/>
              <a:ahLst/>
              <a:cxnLst/>
              <a:rect l="l" t="t" r="r" b="b"/>
              <a:pathLst>
                <a:path w="23743" h="15785" extrusionOk="0">
                  <a:moveTo>
                    <a:pt x="20040" y="0"/>
                  </a:moveTo>
                  <a:lnTo>
                    <a:pt x="0" y="11602"/>
                  </a:lnTo>
                  <a:lnTo>
                    <a:pt x="0" y="15785"/>
                  </a:lnTo>
                  <a:lnTo>
                    <a:pt x="23742" y="2070"/>
                  </a:lnTo>
                  <a:lnTo>
                    <a:pt x="20040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111"/>
            <p:cNvSpPr/>
            <p:nvPr/>
          </p:nvSpPr>
          <p:spPr>
            <a:xfrm>
              <a:off x="1830588" y="2792702"/>
              <a:ext cx="529099" cy="351553"/>
            </a:xfrm>
            <a:custGeom>
              <a:avLst/>
              <a:gdLst/>
              <a:ahLst/>
              <a:cxnLst/>
              <a:rect l="l" t="t" r="r" b="b"/>
              <a:pathLst>
                <a:path w="23933" h="15902" extrusionOk="0">
                  <a:moveTo>
                    <a:pt x="3644" y="1"/>
                  </a:moveTo>
                  <a:lnTo>
                    <a:pt x="1" y="2114"/>
                  </a:lnTo>
                  <a:lnTo>
                    <a:pt x="23932" y="15902"/>
                  </a:lnTo>
                  <a:lnTo>
                    <a:pt x="23932" y="11719"/>
                  </a:lnTo>
                  <a:lnTo>
                    <a:pt x="3644" y="1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111"/>
            <p:cNvSpPr/>
            <p:nvPr/>
          </p:nvSpPr>
          <p:spPr>
            <a:xfrm>
              <a:off x="2358352" y="1925350"/>
              <a:ext cx="526203" cy="351863"/>
            </a:xfrm>
            <a:custGeom>
              <a:avLst/>
              <a:gdLst/>
              <a:ahLst/>
              <a:cxnLst/>
              <a:rect l="l" t="t" r="r" b="b"/>
              <a:pathLst>
                <a:path w="23802" h="15916" extrusionOk="0">
                  <a:moveTo>
                    <a:pt x="1" y="0"/>
                  </a:moveTo>
                  <a:lnTo>
                    <a:pt x="1" y="4183"/>
                  </a:lnTo>
                  <a:lnTo>
                    <a:pt x="20158" y="15915"/>
                  </a:lnTo>
                  <a:lnTo>
                    <a:pt x="23801" y="13788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111"/>
            <p:cNvSpPr/>
            <p:nvPr/>
          </p:nvSpPr>
          <p:spPr>
            <a:xfrm>
              <a:off x="2802683" y="2230141"/>
              <a:ext cx="81864" cy="610919"/>
            </a:xfrm>
            <a:custGeom>
              <a:avLst/>
              <a:gdLst/>
              <a:ahLst/>
              <a:cxnLst/>
              <a:rect l="l" t="t" r="r" b="b"/>
              <a:pathLst>
                <a:path w="3703" h="27634" extrusionOk="0">
                  <a:moveTo>
                    <a:pt x="3702" y="1"/>
                  </a:moveTo>
                  <a:lnTo>
                    <a:pt x="59" y="2128"/>
                  </a:lnTo>
                  <a:lnTo>
                    <a:pt x="0" y="25564"/>
                  </a:lnTo>
                  <a:lnTo>
                    <a:pt x="3702" y="27634"/>
                  </a:lnTo>
                  <a:lnTo>
                    <a:pt x="3702" y="1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9" name="Google Shape;1069;p111"/>
          <p:cNvSpPr txBox="1">
            <a:spLocks noGrp="1"/>
          </p:cNvSpPr>
          <p:nvPr>
            <p:ph type="subTitle" idx="1"/>
          </p:nvPr>
        </p:nvSpPr>
        <p:spPr>
          <a:xfrm>
            <a:off x="1715004" y="4359206"/>
            <a:ext cx="12177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dirty="0" smtClean="0"/>
              <a:t>JA3, HASSH, RDFP, HTTP</a:t>
            </a:r>
            <a:endParaRPr dirty="0"/>
          </a:p>
        </p:txBody>
      </p:sp>
      <p:sp>
        <p:nvSpPr>
          <p:cNvPr id="1070" name="Google Shape;1070;p111"/>
          <p:cNvSpPr txBox="1">
            <a:spLocks noGrp="1"/>
          </p:cNvSpPr>
          <p:nvPr>
            <p:ph type="subTitle" idx="2"/>
          </p:nvPr>
        </p:nvSpPr>
        <p:spPr>
          <a:xfrm>
            <a:off x="3751977" y="4359206"/>
            <a:ext cx="1792919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</a:pPr>
            <a:r>
              <a:rPr lang="en" dirty="0" smtClean="0"/>
              <a:t>SO, SW, Falifsicaciones </a:t>
            </a:r>
            <a:r>
              <a:rPr lang="es-ES" dirty="0"/>
              <a:t>X-Mailer o </a:t>
            </a:r>
            <a:r>
              <a:rPr lang="es-ES" dirty="0" err="1"/>
              <a:t>User-Agent</a:t>
            </a:r>
            <a:endParaRPr dirty="0"/>
          </a:p>
        </p:txBody>
      </p:sp>
      <p:sp>
        <p:nvSpPr>
          <p:cNvPr id="1071" name="Google Shape;1071;p111"/>
          <p:cNvSpPr txBox="1">
            <a:spLocks noGrp="1"/>
          </p:cNvSpPr>
          <p:nvPr>
            <p:ph type="subTitle" idx="3"/>
          </p:nvPr>
        </p:nvSpPr>
        <p:spPr>
          <a:xfrm>
            <a:off x="6219226" y="4386025"/>
            <a:ext cx="12624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dirty="0" smtClean="0"/>
              <a:t>Firmas y Scripting LUA</a:t>
            </a:r>
            <a:endParaRPr dirty="0"/>
          </a:p>
        </p:txBody>
      </p:sp>
      <p:sp>
        <p:nvSpPr>
          <p:cNvPr id="1072" name="Google Shape;1072;p111"/>
          <p:cNvSpPr txBox="1">
            <a:spLocks noGrp="1"/>
          </p:cNvSpPr>
          <p:nvPr>
            <p:ph type="subTitle" idx="4"/>
          </p:nvPr>
        </p:nvSpPr>
        <p:spPr>
          <a:xfrm>
            <a:off x="1743882" y="3729155"/>
            <a:ext cx="12177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ES" dirty="0"/>
              <a:t> </a:t>
            </a:r>
            <a:r>
              <a:rPr lang="es-ES" dirty="0" err="1"/>
              <a:t>Fingerprint</a:t>
            </a:r>
            <a:r>
              <a:rPr lang="es-ES" dirty="0"/>
              <a:t> </a:t>
            </a:r>
            <a:r>
              <a:rPr lang="es-ES" dirty="0" err="1"/>
              <a:t>All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Things</a:t>
            </a:r>
            <a:endParaRPr dirty="0"/>
          </a:p>
        </p:txBody>
      </p:sp>
      <p:sp>
        <p:nvSpPr>
          <p:cNvPr id="1073" name="Google Shape;1073;p111"/>
          <p:cNvSpPr txBox="1">
            <a:spLocks noGrp="1"/>
          </p:cNvSpPr>
          <p:nvPr>
            <p:ph type="subTitle" idx="5"/>
          </p:nvPr>
        </p:nvSpPr>
        <p:spPr>
          <a:xfrm>
            <a:off x="3667599" y="3735318"/>
            <a:ext cx="1961676" cy="6254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ES" dirty="0" err="1" smtClean="0"/>
              <a:t>Passive</a:t>
            </a:r>
            <a:r>
              <a:rPr lang="es-ES" dirty="0" smtClean="0"/>
              <a:t> </a:t>
            </a:r>
            <a:r>
              <a:rPr lang="es-ES" dirty="0" err="1" smtClean="0"/>
              <a:t>Operating</a:t>
            </a:r>
            <a:r>
              <a:rPr lang="es-ES" dirty="0" smtClean="0"/>
              <a:t>  </a:t>
            </a:r>
            <a:r>
              <a:rPr lang="es-ES" dirty="0" err="1"/>
              <a:t>System</a:t>
            </a:r>
            <a:r>
              <a:rPr lang="es-ES" dirty="0"/>
              <a:t>  </a:t>
            </a:r>
            <a:r>
              <a:rPr lang="es-ES" dirty="0" err="1"/>
              <a:t>Fingerprinting</a:t>
            </a:r>
            <a:endParaRPr dirty="0"/>
          </a:p>
        </p:txBody>
      </p:sp>
      <p:sp>
        <p:nvSpPr>
          <p:cNvPr id="1074" name="Google Shape;1074;p111"/>
          <p:cNvSpPr txBox="1">
            <a:spLocks noGrp="1"/>
          </p:cNvSpPr>
          <p:nvPr>
            <p:ph type="subTitle" idx="6"/>
          </p:nvPr>
        </p:nvSpPr>
        <p:spPr>
          <a:xfrm>
            <a:off x="6187550" y="3879353"/>
            <a:ext cx="12624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Suricata</a:t>
            </a:r>
            <a:endParaRPr dirty="0"/>
          </a:p>
        </p:txBody>
      </p:sp>
      <p:pic>
        <p:nvPicPr>
          <p:cNvPr id="45" name="Picture 34" descr="https://github.com/0x4D31/fatt/raw/master/docs/fatt.pn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781" y="2305827"/>
            <a:ext cx="779569" cy="41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CuadroTexto 45"/>
          <p:cNvSpPr txBox="1"/>
          <p:nvPr/>
        </p:nvSpPr>
        <p:spPr>
          <a:xfrm>
            <a:off x="4141783" y="1715780"/>
            <a:ext cx="856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800" b="1" dirty="0" smtClean="0">
                <a:solidFill>
                  <a:schemeClr val="bg1">
                    <a:lumMod val="85000"/>
                  </a:schemeClr>
                </a:solidFill>
                <a:latin typeface="Agency FB" panose="020B0503020202020204" pitchFamily="34" charset="0"/>
              </a:rPr>
              <a:t>p0f</a:t>
            </a:r>
            <a:endParaRPr lang="es-ES" sz="1200" b="1" dirty="0">
              <a:solidFill>
                <a:schemeClr val="bg1">
                  <a:lumMod val="85000"/>
                </a:schemeClr>
              </a:solidFill>
              <a:latin typeface="Agency FB" panose="020B0503020202020204" pitchFamily="34" charset="0"/>
            </a:endParaRPr>
          </a:p>
        </p:txBody>
      </p:sp>
      <p:pic>
        <p:nvPicPr>
          <p:cNvPr id="4098" name="Picture 2" descr="Gérer les règles sur Suricata | Net-Security"/>
          <p:cNvPicPr>
            <a:picLocks noChangeAspect="1" noChangeArrowheads="1"/>
          </p:cNvPicPr>
          <p:nvPr/>
        </p:nvPicPr>
        <p:blipFill rotWithShape="1"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5" t="16310" r="22476" b="27125"/>
          <a:stretch/>
        </p:blipFill>
        <p:spPr bwMode="auto">
          <a:xfrm>
            <a:off x="6430837" y="2640025"/>
            <a:ext cx="815730" cy="49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566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7;p5"/>
          <p:cNvSpPr/>
          <p:nvPr/>
        </p:nvSpPr>
        <p:spPr>
          <a:xfrm rot="5400000">
            <a:off x="3369352" y="1518199"/>
            <a:ext cx="2355731" cy="2108008"/>
          </a:xfrm>
          <a:prstGeom prst="flowChartPreparation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Picture 2" descr="Docker Logos | Doc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032" y="2767723"/>
            <a:ext cx="731465" cy="62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112;p113"/>
          <p:cNvSpPr txBox="1">
            <a:spLocks noGrp="1"/>
          </p:cNvSpPr>
          <p:nvPr>
            <p:ph type="ctrTitle" idx="4294967295"/>
          </p:nvPr>
        </p:nvSpPr>
        <p:spPr>
          <a:xfrm>
            <a:off x="3736686" y="2228138"/>
            <a:ext cx="1621061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HERRAMIENTAS</a:t>
            </a:r>
            <a:endParaRPr sz="2000" dirty="0">
              <a:solidFill>
                <a:schemeClr val="accent2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grpSp>
        <p:nvGrpSpPr>
          <p:cNvPr id="8" name="Google Shape;5209;p137"/>
          <p:cNvGrpSpPr/>
          <p:nvPr/>
        </p:nvGrpSpPr>
        <p:grpSpPr>
          <a:xfrm>
            <a:off x="4320266" y="1630249"/>
            <a:ext cx="457217" cy="484407"/>
            <a:chOff x="-63252250" y="1930850"/>
            <a:chExt cx="319000" cy="319025"/>
          </a:xfrm>
          <a:solidFill>
            <a:schemeClr val="bg1"/>
          </a:solidFill>
        </p:grpSpPr>
        <p:sp>
          <p:nvSpPr>
            <p:cNvPr id="9" name="Google Shape;5210;p137"/>
            <p:cNvSpPr/>
            <p:nvPr/>
          </p:nvSpPr>
          <p:spPr>
            <a:xfrm>
              <a:off x="-63252250" y="1930850"/>
              <a:ext cx="319000" cy="319025"/>
            </a:xfrm>
            <a:custGeom>
              <a:avLst/>
              <a:gdLst/>
              <a:ahLst/>
              <a:cxnLst/>
              <a:rect l="l" t="t" r="r" b="b"/>
              <a:pathLst>
                <a:path w="12760" h="12761" extrusionOk="0">
                  <a:moveTo>
                    <a:pt x="7026" y="914"/>
                  </a:moveTo>
                  <a:lnTo>
                    <a:pt x="7026" y="1954"/>
                  </a:lnTo>
                  <a:cubicBezTo>
                    <a:pt x="7026" y="2174"/>
                    <a:pt x="7120" y="2332"/>
                    <a:pt x="7341" y="2363"/>
                  </a:cubicBezTo>
                  <a:cubicBezTo>
                    <a:pt x="7813" y="2489"/>
                    <a:pt x="8286" y="2647"/>
                    <a:pt x="8664" y="2899"/>
                  </a:cubicBezTo>
                  <a:cubicBezTo>
                    <a:pt x="8733" y="2954"/>
                    <a:pt x="8820" y="2979"/>
                    <a:pt x="8905" y="2979"/>
                  </a:cubicBezTo>
                  <a:cubicBezTo>
                    <a:pt x="9012" y="2979"/>
                    <a:pt x="9115" y="2938"/>
                    <a:pt x="9168" y="2868"/>
                  </a:cubicBezTo>
                  <a:lnTo>
                    <a:pt x="9924" y="2111"/>
                  </a:lnTo>
                  <a:lnTo>
                    <a:pt x="10712" y="2899"/>
                  </a:lnTo>
                  <a:lnTo>
                    <a:pt x="9956" y="3655"/>
                  </a:lnTo>
                  <a:cubicBezTo>
                    <a:pt x="9861" y="3781"/>
                    <a:pt x="9798" y="4002"/>
                    <a:pt x="9924" y="4159"/>
                  </a:cubicBezTo>
                  <a:cubicBezTo>
                    <a:pt x="10208" y="4600"/>
                    <a:pt x="10397" y="5041"/>
                    <a:pt x="10460" y="5514"/>
                  </a:cubicBezTo>
                  <a:cubicBezTo>
                    <a:pt x="10523" y="5703"/>
                    <a:pt x="10680" y="5829"/>
                    <a:pt x="10869" y="5829"/>
                  </a:cubicBezTo>
                  <a:lnTo>
                    <a:pt x="11941" y="5829"/>
                  </a:lnTo>
                  <a:lnTo>
                    <a:pt x="11941" y="6932"/>
                  </a:lnTo>
                  <a:lnTo>
                    <a:pt x="10869" y="6932"/>
                  </a:lnTo>
                  <a:cubicBezTo>
                    <a:pt x="10680" y="6932"/>
                    <a:pt x="10523" y="7058"/>
                    <a:pt x="10460" y="7247"/>
                  </a:cubicBezTo>
                  <a:cubicBezTo>
                    <a:pt x="10365" y="7719"/>
                    <a:pt x="10208" y="8192"/>
                    <a:pt x="9924" y="8570"/>
                  </a:cubicBezTo>
                  <a:cubicBezTo>
                    <a:pt x="9798" y="8727"/>
                    <a:pt x="9861" y="8979"/>
                    <a:pt x="9956" y="9105"/>
                  </a:cubicBezTo>
                  <a:lnTo>
                    <a:pt x="10712" y="9830"/>
                  </a:lnTo>
                  <a:lnTo>
                    <a:pt x="9924" y="10618"/>
                  </a:lnTo>
                  <a:lnTo>
                    <a:pt x="9168" y="9893"/>
                  </a:lnTo>
                  <a:cubicBezTo>
                    <a:pt x="9111" y="9817"/>
                    <a:pt x="8996" y="9775"/>
                    <a:pt x="8879" y="9775"/>
                  </a:cubicBezTo>
                  <a:cubicBezTo>
                    <a:pt x="8803" y="9775"/>
                    <a:pt x="8726" y="9793"/>
                    <a:pt x="8664" y="9830"/>
                  </a:cubicBezTo>
                  <a:cubicBezTo>
                    <a:pt x="8223" y="10114"/>
                    <a:pt x="7813" y="10303"/>
                    <a:pt x="7341" y="10397"/>
                  </a:cubicBezTo>
                  <a:cubicBezTo>
                    <a:pt x="7120" y="10429"/>
                    <a:pt x="7026" y="10586"/>
                    <a:pt x="7026" y="10775"/>
                  </a:cubicBezTo>
                  <a:lnTo>
                    <a:pt x="7026" y="11846"/>
                  </a:lnTo>
                  <a:lnTo>
                    <a:pt x="5923" y="11846"/>
                  </a:lnTo>
                  <a:lnTo>
                    <a:pt x="5923" y="10775"/>
                  </a:lnTo>
                  <a:cubicBezTo>
                    <a:pt x="5923" y="10586"/>
                    <a:pt x="5797" y="10429"/>
                    <a:pt x="5577" y="10397"/>
                  </a:cubicBezTo>
                  <a:cubicBezTo>
                    <a:pt x="5135" y="10271"/>
                    <a:pt x="4663" y="10114"/>
                    <a:pt x="4253" y="9830"/>
                  </a:cubicBezTo>
                  <a:cubicBezTo>
                    <a:pt x="4191" y="9793"/>
                    <a:pt x="4119" y="9775"/>
                    <a:pt x="4047" y="9775"/>
                  </a:cubicBezTo>
                  <a:cubicBezTo>
                    <a:pt x="3937" y="9775"/>
                    <a:pt x="3826" y="9817"/>
                    <a:pt x="3749" y="9893"/>
                  </a:cubicBezTo>
                  <a:lnTo>
                    <a:pt x="2993" y="10618"/>
                  </a:lnTo>
                  <a:lnTo>
                    <a:pt x="2206" y="9830"/>
                  </a:lnTo>
                  <a:lnTo>
                    <a:pt x="2962" y="9105"/>
                  </a:lnTo>
                  <a:cubicBezTo>
                    <a:pt x="3088" y="8979"/>
                    <a:pt x="3119" y="8727"/>
                    <a:pt x="2993" y="8570"/>
                  </a:cubicBezTo>
                  <a:cubicBezTo>
                    <a:pt x="2710" y="8160"/>
                    <a:pt x="2521" y="7719"/>
                    <a:pt x="2458" y="7247"/>
                  </a:cubicBezTo>
                  <a:cubicBezTo>
                    <a:pt x="2395" y="7058"/>
                    <a:pt x="2237" y="6932"/>
                    <a:pt x="2048" y="6932"/>
                  </a:cubicBezTo>
                  <a:lnTo>
                    <a:pt x="977" y="6932"/>
                  </a:lnTo>
                  <a:lnTo>
                    <a:pt x="977" y="5829"/>
                  </a:lnTo>
                  <a:lnTo>
                    <a:pt x="2048" y="5829"/>
                  </a:lnTo>
                  <a:cubicBezTo>
                    <a:pt x="2237" y="5829"/>
                    <a:pt x="2395" y="5703"/>
                    <a:pt x="2458" y="5514"/>
                  </a:cubicBezTo>
                  <a:cubicBezTo>
                    <a:pt x="2552" y="5041"/>
                    <a:pt x="2710" y="4569"/>
                    <a:pt x="2993" y="4159"/>
                  </a:cubicBezTo>
                  <a:cubicBezTo>
                    <a:pt x="3119" y="4002"/>
                    <a:pt x="3088" y="3781"/>
                    <a:pt x="2962" y="3655"/>
                  </a:cubicBezTo>
                  <a:lnTo>
                    <a:pt x="2206" y="2899"/>
                  </a:lnTo>
                  <a:lnTo>
                    <a:pt x="2993" y="2111"/>
                  </a:lnTo>
                  <a:lnTo>
                    <a:pt x="3749" y="2868"/>
                  </a:lnTo>
                  <a:cubicBezTo>
                    <a:pt x="3820" y="2938"/>
                    <a:pt x="3921" y="2979"/>
                    <a:pt x="4023" y="2979"/>
                  </a:cubicBezTo>
                  <a:cubicBezTo>
                    <a:pt x="4103" y="2979"/>
                    <a:pt x="4184" y="2954"/>
                    <a:pt x="4253" y="2899"/>
                  </a:cubicBezTo>
                  <a:cubicBezTo>
                    <a:pt x="4694" y="2647"/>
                    <a:pt x="5135" y="2426"/>
                    <a:pt x="5577" y="2363"/>
                  </a:cubicBezTo>
                  <a:cubicBezTo>
                    <a:pt x="5797" y="2332"/>
                    <a:pt x="5923" y="2174"/>
                    <a:pt x="5923" y="1954"/>
                  </a:cubicBezTo>
                  <a:lnTo>
                    <a:pt x="5923" y="914"/>
                  </a:lnTo>
                  <a:close/>
                  <a:moveTo>
                    <a:pt x="5829" y="1"/>
                  </a:moveTo>
                  <a:cubicBezTo>
                    <a:pt x="5356" y="1"/>
                    <a:pt x="5009" y="347"/>
                    <a:pt x="5009" y="820"/>
                  </a:cubicBezTo>
                  <a:lnTo>
                    <a:pt x="5009" y="1576"/>
                  </a:lnTo>
                  <a:cubicBezTo>
                    <a:pt x="4631" y="1702"/>
                    <a:pt x="4285" y="1796"/>
                    <a:pt x="3970" y="2017"/>
                  </a:cubicBezTo>
                  <a:lnTo>
                    <a:pt x="3466" y="1481"/>
                  </a:lnTo>
                  <a:cubicBezTo>
                    <a:pt x="3308" y="1324"/>
                    <a:pt x="3103" y="1245"/>
                    <a:pt x="2891" y="1245"/>
                  </a:cubicBezTo>
                  <a:cubicBezTo>
                    <a:pt x="2678" y="1245"/>
                    <a:pt x="2458" y="1324"/>
                    <a:pt x="2269" y="1481"/>
                  </a:cubicBezTo>
                  <a:lnTo>
                    <a:pt x="1481" y="2269"/>
                  </a:lnTo>
                  <a:cubicBezTo>
                    <a:pt x="1166" y="2584"/>
                    <a:pt x="1166" y="3120"/>
                    <a:pt x="1481" y="3466"/>
                  </a:cubicBezTo>
                  <a:lnTo>
                    <a:pt x="2017" y="3970"/>
                  </a:lnTo>
                  <a:cubicBezTo>
                    <a:pt x="1796" y="4285"/>
                    <a:pt x="1701" y="4632"/>
                    <a:pt x="1575" y="5010"/>
                  </a:cubicBezTo>
                  <a:lnTo>
                    <a:pt x="819" y="5010"/>
                  </a:lnTo>
                  <a:cubicBezTo>
                    <a:pt x="347" y="5010"/>
                    <a:pt x="0" y="5356"/>
                    <a:pt x="0" y="5829"/>
                  </a:cubicBezTo>
                  <a:lnTo>
                    <a:pt x="0" y="6932"/>
                  </a:lnTo>
                  <a:cubicBezTo>
                    <a:pt x="0" y="7404"/>
                    <a:pt x="347" y="7751"/>
                    <a:pt x="819" y="7751"/>
                  </a:cubicBezTo>
                  <a:lnTo>
                    <a:pt x="1575" y="7751"/>
                  </a:lnTo>
                  <a:cubicBezTo>
                    <a:pt x="1701" y="8097"/>
                    <a:pt x="1796" y="8475"/>
                    <a:pt x="2017" y="8759"/>
                  </a:cubicBezTo>
                  <a:lnTo>
                    <a:pt x="1481" y="9295"/>
                  </a:lnTo>
                  <a:cubicBezTo>
                    <a:pt x="1166" y="9610"/>
                    <a:pt x="1166" y="10114"/>
                    <a:pt x="1481" y="10460"/>
                  </a:cubicBezTo>
                  <a:lnTo>
                    <a:pt x="2269" y="11248"/>
                  </a:lnTo>
                  <a:cubicBezTo>
                    <a:pt x="2426" y="11405"/>
                    <a:pt x="2639" y="11484"/>
                    <a:pt x="2855" y="11484"/>
                  </a:cubicBezTo>
                  <a:cubicBezTo>
                    <a:pt x="3072" y="11484"/>
                    <a:pt x="3292" y="11405"/>
                    <a:pt x="3466" y="11248"/>
                  </a:cubicBezTo>
                  <a:lnTo>
                    <a:pt x="3970" y="10744"/>
                  </a:lnTo>
                  <a:cubicBezTo>
                    <a:pt x="4285" y="10933"/>
                    <a:pt x="4631" y="11059"/>
                    <a:pt x="5009" y="11185"/>
                  </a:cubicBezTo>
                  <a:lnTo>
                    <a:pt x="5009" y="11909"/>
                  </a:lnTo>
                  <a:cubicBezTo>
                    <a:pt x="5009" y="12382"/>
                    <a:pt x="5356" y="12760"/>
                    <a:pt x="5829" y="12760"/>
                  </a:cubicBezTo>
                  <a:lnTo>
                    <a:pt x="6931" y="12760"/>
                  </a:lnTo>
                  <a:cubicBezTo>
                    <a:pt x="7404" y="12760"/>
                    <a:pt x="7750" y="12382"/>
                    <a:pt x="7750" y="11909"/>
                  </a:cubicBezTo>
                  <a:lnTo>
                    <a:pt x="7750" y="11185"/>
                  </a:lnTo>
                  <a:cubicBezTo>
                    <a:pt x="8097" y="11059"/>
                    <a:pt x="8475" y="10933"/>
                    <a:pt x="8790" y="10744"/>
                  </a:cubicBezTo>
                  <a:lnTo>
                    <a:pt x="9294" y="11248"/>
                  </a:lnTo>
                  <a:cubicBezTo>
                    <a:pt x="9452" y="11405"/>
                    <a:pt x="9656" y="11484"/>
                    <a:pt x="9865" y="11484"/>
                  </a:cubicBezTo>
                  <a:cubicBezTo>
                    <a:pt x="10074" y="11484"/>
                    <a:pt x="10287" y="11405"/>
                    <a:pt x="10460" y="11248"/>
                  </a:cubicBezTo>
                  <a:lnTo>
                    <a:pt x="11247" y="10460"/>
                  </a:lnTo>
                  <a:cubicBezTo>
                    <a:pt x="11563" y="10145"/>
                    <a:pt x="11563" y="9641"/>
                    <a:pt x="11247" y="9295"/>
                  </a:cubicBezTo>
                  <a:lnTo>
                    <a:pt x="10743" y="8759"/>
                  </a:lnTo>
                  <a:cubicBezTo>
                    <a:pt x="10932" y="8444"/>
                    <a:pt x="11058" y="8097"/>
                    <a:pt x="11184" y="7751"/>
                  </a:cubicBezTo>
                  <a:lnTo>
                    <a:pt x="11941" y="7751"/>
                  </a:lnTo>
                  <a:cubicBezTo>
                    <a:pt x="12413" y="7751"/>
                    <a:pt x="12760" y="7404"/>
                    <a:pt x="12760" y="6932"/>
                  </a:cubicBezTo>
                  <a:lnTo>
                    <a:pt x="12760" y="5829"/>
                  </a:lnTo>
                  <a:cubicBezTo>
                    <a:pt x="12760" y="5356"/>
                    <a:pt x="12350" y="5010"/>
                    <a:pt x="11941" y="5010"/>
                  </a:cubicBezTo>
                  <a:lnTo>
                    <a:pt x="11184" y="5010"/>
                  </a:lnTo>
                  <a:cubicBezTo>
                    <a:pt x="11058" y="4632"/>
                    <a:pt x="10932" y="4285"/>
                    <a:pt x="10743" y="3970"/>
                  </a:cubicBezTo>
                  <a:lnTo>
                    <a:pt x="11247" y="3466"/>
                  </a:lnTo>
                  <a:cubicBezTo>
                    <a:pt x="11563" y="3151"/>
                    <a:pt x="11563" y="2647"/>
                    <a:pt x="11247" y="2269"/>
                  </a:cubicBezTo>
                  <a:lnTo>
                    <a:pt x="10460" y="1481"/>
                  </a:lnTo>
                  <a:cubicBezTo>
                    <a:pt x="10302" y="1324"/>
                    <a:pt x="10098" y="1245"/>
                    <a:pt x="9889" y="1245"/>
                  </a:cubicBezTo>
                  <a:cubicBezTo>
                    <a:pt x="9680" y="1245"/>
                    <a:pt x="9467" y="1324"/>
                    <a:pt x="9294" y="1481"/>
                  </a:cubicBezTo>
                  <a:lnTo>
                    <a:pt x="8790" y="2017"/>
                  </a:lnTo>
                  <a:cubicBezTo>
                    <a:pt x="8475" y="1796"/>
                    <a:pt x="8097" y="1702"/>
                    <a:pt x="7750" y="1576"/>
                  </a:cubicBezTo>
                  <a:lnTo>
                    <a:pt x="7750" y="820"/>
                  </a:lnTo>
                  <a:cubicBezTo>
                    <a:pt x="7750" y="347"/>
                    <a:pt x="7404" y="1"/>
                    <a:pt x="6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211;p137"/>
            <p:cNvSpPr/>
            <p:nvPr/>
          </p:nvSpPr>
          <p:spPr>
            <a:xfrm>
              <a:off x="-63160900" y="2021425"/>
              <a:ext cx="137850" cy="137850"/>
            </a:xfrm>
            <a:custGeom>
              <a:avLst/>
              <a:gdLst/>
              <a:ahLst/>
              <a:cxnLst/>
              <a:rect l="l" t="t" r="r" b="b"/>
              <a:pathLst>
                <a:path w="5514" h="5514" extrusionOk="0">
                  <a:moveTo>
                    <a:pt x="2773" y="820"/>
                  </a:moveTo>
                  <a:cubicBezTo>
                    <a:pt x="3813" y="820"/>
                    <a:pt x="4695" y="1702"/>
                    <a:pt x="4695" y="2742"/>
                  </a:cubicBezTo>
                  <a:cubicBezTo>
                    <a:pt x="4695" y="3813"/>
                    <a:pt x="3813" y="4695"/>
                    <a:pt x="2773" y="4695"/>
                  </a:cubicBezTo>
                  <a:cubicBezTo>
                    <a:pt x="1702" y="4695"/>
                    <a:pt x="820" y="3813"/>
                    <a:pt x="820" y="2742"/>
                  </a:cubicBezTo>
                  <a:cubicBezTo>
                    <a:pt x="820" y="1702"/>
                    <a:pt x="1702" y="820"/>
                    <a:pt x="2773" y="820"/>
                  </a:cubicBezTo>
                  <a:close/>
                  <a:moveTo>
                    <a:pt x="2773" y="1"/>
                  </a:moveTo>
                  <a:cubicBezTo>
                    <a:pt x="1229" y="1"/>
                    <a:pt x="1" y="1198"/>
                    <a:pt x="1" y="2742"/>
                  </a:cubicBezTo>
                  <a:cubicBezTo>
                    <a:pt x="1" y="4285"/>
                    <a:pt x="1229" y="5514"/>
                    <a:pt x="2773" y="5514"/>
                  </a:cubicBezTo>
                  <a:cubicBezTo>
                    <a:pt x="4285" y="5514"/>
                    <a:pt x="5514" y="4285"/>
                    <a:pt x="5514" y="2742"/>
                  </a:cubicBezTo>
                  <a:cubicBezTo>
                    <a:pt x="5514" y="1229"/>
                    <a:pt x="4254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4158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62"/>
          <p:cNvSpPr txBox="1">
            <a:spLocks noGrp="1"/>
          </p:cNvSpPr>
          <p:nvPr>
            <p:ph type="ctrTitle" idx="4"/>
          </p:nvPr>
        </p:nvSpPr>
        <p:spPr>
          <a:xfrm>
            <a:off x="4824357" y="2052406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>
                <a:latin typeface="Tw Cen MT Condensed Extra Bold" panose="020B0803020202020204" pitchFamily="34" charset="0"/>
              </a:rPr>
              <a:t>AN</a:t>
            </a:r>
            <a:r>
              <a:rPr lang="en" b="1" dirty="0" smtClean="0">
                <a:latin typeface="Tw Cen MT Condensed Extra Bold" panose="020B0803020202020204" pitchFamily="34" charset="0"/>
              </a:rPr>
              <a:t>Á</a:t>
            </a:r>
            <a:r>
              <a:rPr lang="en" dirty="0" smtClean="0">
                <a:latin typeface="Tw Cen MT Condensed Extra Bold" panose="020B0803020202020204" pitchFamily="34" charset="0"/>
              </a:rPr>
              <a:t>LISIS DE T-POT</a:t>
            </a:r>
            <a:endParaRPr dirty="0">
              <a:latin typeface="Tw Cen MT Condensed Extra Bold" panose="020B0803020202020204" pitchFamily="34" charset="0"/>
            </a:endParaRPr>
          </a:p>
        </p:txBody>
      </p:sp>
      <p:sp>
        <p:nvSpPr>
          <p:cNvPr id="456" name="Google Shape;456;p62"/>
          <p:cNvSpPr txBox="1">
            <a:spLocks noGrp="1"/>
          </p:cNvSpPr>
          <p:nvPr>
            <p:ph type="ctrTitle"/>
          </p:nvPr>
        </p:nvSpPr>
        <p:spPr>
          <a:xfrm>
            <a:off x="1690457" y="2052406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>
                <a:latin typeface="Tw Cen MT Condensed Extra Bold" panose="020B0803020202020204" pitchFamily="34" charset="0"/>
              </a:rPr>
              <a:t>OBJETIVOS Y TEORíA</a:t>
            </a:r>
            <a:endParaRPr dirty="0">
              <a:latin typeface="Tw Cen MT Condensed Extra Bold" panose="020B0803020202020204" pitchFamily="34" charset="0"/>
            </a:endParaRPr>
          </a:p>
        </p:txBody>
      </p:sp>
      <p:sp>
        <p:nvSpPr>
          <p:cNvPr id="458" name="Google Shape;458;p62"/>
          <p:cNvSpPr txBox="1">
            <a:spLocks noGrp="1"/>
          </p:cNvSpPr>
          <p:nvPr>
            <p:ph type="ctrTitle" idx="2"/>
          </p:nvPr>
        </p:nvSpPr>
        <p:spPr>
          <a:xfrm>
            <a:off x="1690457" y="3599531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>
                <a:latin typeface="Tw Cen MT Condensed Extra Bold" panose="020B0803020202020204" pitchFamily="34" charset="0"/>
              </a:rPr>
              <a:t>PRUEBA DE CONCEPTO</a:t>
            </a:r>
            <a:endParaRPr dirty="0">
              <a:latin typeface="Tw Cen MT Condensed Extra Bold" panose="020B0803020202020204" pitchFamily="34" charset="0"/>
            </a:endParaRPr>
          </a:p>
        </p:txBody>
      </p:sp>
      <p:sp>
        <p:nvSpPr>
          <p:cNvPr id="460" name="Google Shape;460;p62"/>
          <p:cNvSpPr txBox="1">
            <a:spLocks noGrp="1"/>
          </p:cNvSpPr>
          <p:nvPr>
            <p:ph type="ctrTitle" idx="6"/>
          </p:nvPr>
        </p:nvSpPr>
        <p:spPr>
          <a:xfrm>
            <a:off x="4824357" y="3599531"/>
            <a:ext cx="26292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dirty="0" smtClean="0">
                <a:latin typeface="Tw Cen MT Condensed Extra Bold" panose="020B0803020202020204" pitchFamily="34" charset="0"/>
              </a:rPr>
              <a:t>CONCLUSIONES</a:t>
            </a:r>
            <a:endParaRPr dirty="0">
              <a:latin typeface="Tw Cen MT Condensed Extra Bold" panose="020B0803020202020204" pitchFamily="34" charset="0"/>
            </a:endParaRPr>
          </a:p>
        </p:txBody>
      </p:sp>
      <p:sp>
        <p:nvSpPr>
          <p:cNvPr id="462" name="Google Shape;462;p62"/>
          <p:cNvSpPr txBox="1">
            <a:spLocks noGrp="1"/>
          </p:cNvSpPr>
          <p:nvPr>
            <p:ph type="ctrTitle" idx="8"/>
          </p:nvPr>
        </p:nvSpPr>
        <p:spPr>
          <a:xfrm>
            <a:off x="1122278" y="401450"/>
            <a:ext cx="68994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CONTENIDO A DESARROLLAR</a:t>
            </a:r>
            <a:endParaRPr dirty="0"/>
          </a:p>
        </p:txBody>
      </p:sp>
      <p:sp>
        <p:nvSpPr>
          <p:cNvPr id="463" name="Google Shape;463;p62"/>
          <p:cNvSpPr txBox="1">
            <a:spLocks noGrp="1"/>
          </p:cNvSpPr>
          <p:nvPr>
            <p:ph type="title" idx="9"/>
          </p:nvPr>
        </p:nvSpPr>
        <p:spPr>
          <a:xfrm>
            <a:off x="2128157" y="1555631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464" name="Google Shape;464;p62"/>
          <p:cNvSpPr txBox="1">
            <a:spLocks noGrp="1"/>
          </p:cNvSpPr>
          <p:nvPr>
            <p:ph type="title" idx="13"/>
          </p:nvPr>
        </p:nvSpPr>
        <p:spPr>
          <a:xfrm>
            <a:off x="2128157" y="3074022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465" name="Google Shape;465;p62"/>
          <p:cNvSpPr txBox="1">
            <a:spLocks noGrp="1"/>
          </p:cNvSpPr>
          <p:nvPr>
            <p:ph type="title" idx="14"/>
          </p:nvPr>
        </p:nvSpPr>
        <p:spPr>
          <a:xfrm>
            <a:off x="5262057" y="1555631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466" name="Google Shape;466;p62"/>
          <p:cNvSpPr txBox="1">
            <a:spLocks noGrp="1"/>
          </p:cNvSpPr>
          <p:nvPr>
            <p:ph type="title" idx="15"/>
          </p:nvPr>
        </p:nvSpPr>
        <p:spPr>
          <a:xfrm>
            <a:off x="5262057" y="3074022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cxnSp>
        <p:nvCxnSpPr>
          <p:cNvPr id="467" name="Google Shape;467;p62"/>
          <p:cNvCxnSpPr/>
          <p:nvPr/>
        </p:nvCxnSpPr>
        <p:spPr>
          <a:xfrm>
            <a:off x="2273400" y="2166163"/>
            <a:ext cx="4597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8" name="Google Shape;468;p62"/>
          <p:cNvCxnSpPr/>
          <p:nvPr/>
        </p:nvCxnSpPr>
        <p:spPr>
          <a:xfrm>
            <a:off x="2273400" y="3699378"/>
            <a:ext cx="4597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47643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104"/>
          <p:cNvSpPr/>
          <p:nvPr/>
        </p:nvSpPr>
        <p:spPr>
          <a:xfrm rot="5400000">
            <a:off x="3402763" y="1319179"/>
            <a:ext cx="2162069" cy="1874055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6"/>
                </a:lnTo>
                <a:lnTo>
                  <a:pt x="7959" y="27692"/>
                </a:lnTo>
                <a:lnTo>
                  <a:pt x="23991" y="27692"/>
                </a:lnTo>
                <a:lnTo>
                  <a:pt x="31949" y="13846"/>
                </a:lnTo>
                <a:lnTo>
                  <a:pt x="23991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23" name="Google Shape;923;p104"/>
          <p:cNvCxnSpPr/>
          <p:nvPr/>
        </p:nvCxnSpPr>
        <p:spPr>
          <a:xfrm>
            <a:off x="5421704" y="1720136"/>
            <a:ext cx="18246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24" name="Google Shape;924;p104"/>
          <p:cNvSpPr/>
          <p:nvPr/>
        </p:nvSpPr>
        <p:spPr>
          <a:xfrm rot="5400000">
            <a:off x="2914247" y="3125053"/>
            <a:ext cx="1623409" cy="1407151"/>
          </a:xfrm>
          <a:custGeom>
            <a:avLst/>
            <a:gdLst/>
            <a:ahLst/>
            <a:cxnLst/>
            <a:rect l="l" t="t" r="r" b="b"/>
            <a:pathLst>
              <a:path w="31949" h="27693" extrusionOk="0">
                <a:moveTo>
                  <a:pt x="7959" y="1"/>
                </a:moveTo>
                <a:lnTo>
                  <a:pt x="1" y="13846"/>
                </a:lnTo>
                <a:lnTo>
                  <a:pt x="7959" y="27692"/>
                </a:lnTo>
                <a:lnTo>
                  <a:pt x="23991" y="27692"/>
                </a:lnTo>
                <a:lnTo>
                  <a:pt x="31949" y="13846"/>
                </a:lnTo>
                <a:lnTo>
                  <a:pt x="23991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25" name="Google Shape;925;p104"/>
          <p:cNvCxnSpPr/>
          <p:nvPr/>
        </p:nvCxnSpPr>
        <p:spPr>
          <a:xfrm flipH="1">
            <a:off x="1557338" y="3416536"/>
            <a:ext cx="1475823" cy="11883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926" name="Google Shape;926;p104"/>
          <p:cNvGrpSpPr/>
          <p:nvPr/>
        </p:nvGrpSpPr>
        <p:grpSpPr>
          <a:xfrm>
            <a:off x="4539226" y="3205889"/>
            <a:ext cx="2591207" cy="859508"/>
            <a:chOff x="5704632" y="3221152"/>
            <a:chExt cx="2591207" cy="859508"/>
          </a:xfrm>
        </p:grpSpPr>
        <p:cxnSp>
          <p:nvCxnSpPr>
            <p:cNvPr id="927" name="Google Shape;927;p104"/>
            <p:cNvCxnSpPr/>
            <p:nvPr/>
          </p:nvCxnSpPr>
          <p:spPr>
            <a:xfrm>
              <a:off x="6446339" y="3443682"/>
              <a:ext cx="18495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28" name="Google Shape;928;p104"/>
            <p:cNvSpPr/>
            <p:nvPr/>
          </p:nvSpPr>
          <p:spPr>
            <a:xfrm rot="5400000">
              <a:off x="5647349" y="3278435"/>
              <a:ext cx="859508" cy="744942"/>
            </a:xfrm>
            <a:custGeom>
              <a:avLst/>
              <a:gdLst/>
              <a:ahLst/>
              <a:cxnLst/>
              <a:rect l="l" t="t" r="r" b="b"/>
              <a:pathLst>
                <a:path w="31949" h="27693" extrusionOk="0">
                  <a:moveTo>
                    <a:pt x="7959" y="1"/>
                  </a:moveTo>
                  <a:lnTo>
                    <a:pt x="1" y="13846"/>
                  </a:lnTo>
                  <a:lnTo>
                    <a:pt x="7959" y="27692"/>
                  </a:lnTo>
                  <a:lnTo>
                    <a:pt x="23991" y="27692"/>
                  </a:lnTo>
                  <a:lnTo>
                    <a:pt x="31949" y="13846"/>
                  </a:lnTo>
                  <a:lnTo>
                    <a:pt x="23991" y="1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39215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9" name="Google Shape;929;p104"/>
          <p:cNvSpPr txBox="1">
            <a:spLocks noGrp="1"/>
          </p:cNvSpPr>
          <p:nvPr>
            <p:ph type="ctrTitle"/>
          </p:nvPr>
        </p:nvSpPr>
        <p:spPr>
          <a:xfrm flipH="1">
            <a:off x="540000" y="452237"/>
            <a:ext cx="80640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HERRAMIENTAS</a:t>
            </a:r>
            <a:endParaRPr dirty="0"/>
          </a:p>
        </p:txBody>
      </p:sp>
      <p:sp>
        <p:nvSpPr>
          <p:cNvPr id="930" name="Google Shape;930;p104"/>
          <p:cNvSpPr txBox="1">
            <a:spLocks noGrp="1"/>
          </p:cNvSpPr>
          <p:nvPr>
            <p:ph type="subTitle" idx="1"/>
          </p:nvPr>
        </p:nvSpPr>
        <p:spPr>
          <a:xfrm>
            <a:off x="1581539" y="3428419"/>
            <a:ext cx="899078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COCKPIT</a:t>
            </a:r>
            <a:endParaRPr dirty="0"/>
          </a:p>
        </p:txBody>
      </p:sp>
      <p:sp>
        <p:nvSpPr>
          <p:cNvPr id="934" name="Google Shape;934;p104"/>
          <p:cNvSpPr txBox="1">
            <a:spLocks noGrp="1"/>
          </p:cNvSpPr>
          <p:nvPr>
            <p:ph type="subTitle" idx="5"/>
          </p:nvPr>
        </p:nvSpPr>
        <p:spPr>
          <a:xfrm>
            <a:off x="5445069" y="1751762"/>
            <a:ext cx="18687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ACCESO WEB</a:t>
            </a:r>
            <a:endParaRPr dirty="0"/>
          </a:p>
        </p:txBody>
      </p:sp>
      <p:sp>
        <p:nvSpPr>
          <p:cNvPr id="935" name="Google Shape;935;p104"/>
          <p:cNvSpPr txBox="1">
            <a:spLocks noGrp="1"/>
          </p:cNvSpPr>
          <p:nvPr>
            <p:ph type="subTitle" idx="6"/>
          </p:nvPr>
        </p:nvSpPr>
        <p:spPr>
          <a:xfrm>
            <a:off x="5326225" y="3441195"/>
            <a:ext cx="1874100" cy="36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64295</a:t>
            </a:r>
            <a:endParaRPr dirty="0"/>
          </a:p>
        </p:txBody>
      </p:sp>
      <p:pic>
        <p:nvPicPr>
          <p:cNvPr id="20" name="Picture 8" descr="Kibana el view de Elasticsearch – Arquitectura CLOU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9" t="18004" r="7591" b="19590"/>
          <a:stretch/>
        </p:blipFill>
        <p:spPr bwMode="auto">
          <a:xfrm>
            <a:off x="4695470" y="2013922"/>
            <a:ext cx="644277" cy="21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807" y="1727465"/>
            <a:ext cx="900408" cy="900408"/>
          </a:xfrm>
          <a:prstGeom prst="rect">
            <a:avLst/>
          </a:prstGeom>
        </p:spPr>
      </p:pic>
      <p:pic>
        <p:nvPicPr>
          <p:cNvPr id="22" name="Picture 2" descr="Cooking Malicious Documents with Cyberchef – Detect &amp;amp; Respond - Security  Investigati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544" y="1541731"/>
            <a:ext cx="902099" cy="31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▷ SpiderFoot en Docker || Daniel Maldonad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700" y="2724027"/>
            <a:ext cx="1027688" cy="21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/>
          <p:cNvSpPr txBox="1"/>
          <p:nvPr/>
        </p:nvSpPr>
        <p:spPr>
          <a:xfrm>
            <a:off x="4575807" y="2405578"/>
            <a:ext cx="10125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000" dirty="0" err="1" smtClean="0">
                <a:solidFill>
                  <a:schemeClr val="bg2">
                    <a:lumMod val="50000"/>
                  </a:schemeClr>
                </a:solidFill>
                <a:latin typeface="Agency FB" panose="020B0503020202020204" pitchFamily="34" charset="0"/>
              </a:rPr>
              <a:t>Elasticseach</a:t>
            </a:r>
            <a:r>
              <a:rPr lang="es-419" sz="1000" dirty="0" smtClean="0">
                <a:solidFill>
                  <a:schemeClr val="bg2">
                    <a:lumMod val="50000"/>
                  </a:schemeClr>
                </a:solidFill>
                <a:latin typeface="Agency FB" panose="020B0503020202020204" pitchFamily="34" charset="0"/>
              </a:rPr>
              <a:t> Head</a:t>
            </a: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470" y="2398374"/>
            <a:ext cx="236694" cy="236694"/>
          </a:xfrm>
          <a:prstGeom prst="rect">
            <a:avLst/>
          </a:prstGeom>
        </p:spPr>
      </p:pic>
      <p:pic>
        <p:nvPicPr>
          <p:cNvPr id="28" name="Picture 10" descr="How To Install Cockpit on Ubuntu 20.04 LTS - idroo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827" y="3408687"/>
            <a:ext cx="899033" cy="86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SSH - Qué es? Configuración y uso. - Aula Spurn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004" y="3426622"/>
            <a:ext cx="393269" cy="39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18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113"/>
          <p:cNvSpPr txBox="1">
            <a:spLocks noGrp="1"/>
          </p:cNvSpPr>
          <p:nvPr>
            <p:ph type="ctrTitle"/>
          </p:nvPr>
        </p:nvSpPr>
        <p:spPr>
          <a:xfrm flipH="1">
            <a:off x="316497" y="617703"/>
            <a:ext cx="303534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FUNCIONAMIENTO SINERGICO</a:t>
            </a:r>
            <a:endParaRPr dirty="0"/>
          </a:p>
        </p:txBody>
      </p:sp>
      <p:grpSp>
        <p:nvGrpSpPr>
          <p:cNvPr id="1086" name="Google Shape;1086;p113"/>
          <p:cNvGrpSpPr/>
          <p:nvPr/>
        </p:nvGrpSpPr>
        <p:grpSpPr>
          <a:xfrm>
            <a:off x="2229187" y="2483195"/>
            <a:ext cx="4228423" cy="979620"/>
            <a:chOff x="2457787" y="2317237"/>
            <a:chExt cx="4228423" cy="979620"/>
          </a:xfrm>
        </p:grpSpPr>
        <p:sp>
          <p:nvSpPr>
            <p:cNvPr id="1087" name="Google Shape;1087;p113"/>
            <p:cNvSpPr/>
            <p:nvPr/>
          </p:nvSpPr>
          <p:spPr>
            <a:xfrm>
              <a:off x="2457787" y="2317237"/>
              <a:ext cx="2069813" cy="979620"/>
            </a:xfrm>
            <a:custGeom>
              <a:avLst/>
              <a:gdLst/>
              <a:ahLst/>
              <a:cxnLst/>
              <a:rect l="l" t="t" r="r" b="b"/>
              <a:pathLst>
                <a:path w="34368" h="16266" extrusionOk="0">
                  <a:moveTo>
                    <a:pt x="4679" y="0"/>
                  </a:moveTo>
                  <a:lnTo>
                    <a:pt x="0" y="8133"/>
                  </a:lnTo>
                  <a:lnTo>
                    <a:pt x="4679" y="16265"/>
                  </a:lnTo>
                  <a:lnTo>
                    <a:pt x="14094" y="16265"/>
                  </a:lnTo>
                  <a:lnTo>
                    <a:pt x="17913" y="9590"/>
                  </a:lnTo>
                  <a:lnTo>
                    <a:pt x="22591" y="1458"/>
                  </a:lnTo>
                  <a:lnTo>
                    <a:pt x="30301" y="1458"/>
                  </a:lnTo>
                  <a:lnTo>
                    <a:pt x="33522" y="7098"/>
                  </a:lnTo>
                  <a:lnTo>
                    <a:pt x="34367" y="5640"/>
                  </a:lnTo>
                  <a:lnTo>
                    <a:pt x="33522" y="4183"/>
                  </a:lnTo>
                  <a:lnTo>
                    <a:pt x="31146" y="0"/>
                  </a:lnTo>
                  <a:lnTo>
                    <a:pt x="21746" y="0"/>
                  </a:lnTo>
                  <a:lnTo>
                    <a:pt x="17067" y="8133"/>
                  </a:lnTo>
                  <a:lnTo>
                    <a:pt x="13234" y="14808"/>
                  </a:lnTo>
                  <a:lnTo>
                    <a:pt x="5524" y="14808"/>
                  </a:lnTo>
                  <a:lnTo>
                    <a:pt x="1706" y="8133"/>
                  </a:lnTo>
                  <a:lnTo>
                    <a:pt x="5524" y="1458"/>
                  </a:lnTo>
                  <a:lnTo>
                    <a:pt x="13234" y="1458"/>
                  </a:lnTo>
                  <a:lnTo>
                    <a:pt x="16455" y="7098"/>
                  </a:lnTo>
                  <a:lnTo>
                    <a:pt x="17301" y="5640"/>
                  </a:lnTo>
                  <a:lnTo>
                    <a:pt x="16455" y="4183"/>
                  </a:lnTo>
                  <a:lnTo>
                    <a:pt x="14094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113"/>
            <p:cNvSpPr/>
            <p:nvPr/>
          </p:nvSpPr>
          <p:spPr>
            <a:xfrm>
              <a:off x="4615554" y="2317237"/>
              <a:ext cx="2070656" cy="979620"/>
            </a:xfrm>
            <a:custGeom>
              <a:avLst/>
              <a:gdLst/>
              <a:ahLst/>
              <a:cxnLst/>
              <a:rect l="l" t="t" r="r" b="b"/>
              <a:pathLst>
                <a:path w="34382" h="16266" extrusionOk="0">
                  <a:moveTo>
                    <a:pt x="20288" y="0"/>
                  </a:moveTo>
                  <a:lnTo>
                    <a:pt x="16470" y="6675"/>
                  </a:lnTo>
                  <a:lnTo>
                    <a:pt x="11791" y="14808"/>
                  </a:lnTo>
                  <a:lnTo>
                    <a:pt x="4081" y="14808"/>
                  </a:lnTo>
                  <a:lnTo>
                    <a:pt x="860" y="9167"/>
                  </a:lnTo>
                  <a:lnTo>
                    <a:pt x="0" y="10625"/>
                  </a:lnTo>
                  <a:lnTo>
                    <a:pt x="860" y="12082"/>
                  </a:lnTo>
                  <a:lnTo>
                    <a:pt x="3221" y="16265"/>
                  </a:lnTo>
                  <a:lnTo>
                    <a:pt x="12637" y="16265"/>
                  </a:lnTo>
                  <a:lnTo>
                    <a:pt x="17315" y="8133"/>
                  </a:lnTo>
                  <a:lnTo>
                    <a:pt x="21134" y="1458"/>
                  </a:lnTo>
                  <a:lnTo>
                    <a:pt x="28858" y="1458"/>
                  </a:lnTo>
                  <a:lnTo>
                    <a:pt x="32677" y="8133"/>
                  </a:lnTo>
                  <a:lnTo>
                    <a:pt x="28858" y="14808"/>
                  </a:lnTo>
                  <a:lnTo>
                    <a:pt x="21134" y="14808"/>
                  </a:lnTo>
                  <a:lnTo>
                    <a:pt x="17927" y="9167"/>
                  </a:lnTo>
                  <a:lnTo>
                    <a:pt x="17067" y="10625"/>
                  </a:lnTo>
                  <a:lnTo>
                    <a:pt x="17927" y="12082"/>
                  </a:lnTo>
                  <a:lnTo>
                    <a:pt x="20288" y="16265"/>
                  </a:lnTo>
                  <a:lnTo>
                    <a:pt x="29703" y="16265"/>
                  </a:lnTo>
                  <a:lnTo>
                    <a:pt x="34382" y="8133"/>
                  </a:lnTo>
                  <a:lnTo>
                    <a:pt x="29703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113"/>
            <p:cNvSpPr/>
            <p:nvPr/>
          </p:nvSpPr>
          <p:spPr>
            <a:xfrm>
              <a:off x="3580437" y="2317237"/>
              <a:ext cx="1978512" cy="979620"/>
            </a:xfrm>
            <a:custGeom>
              <a:avLst/>
              <a:gdLst/>
              <a:ahLst/>
              <a:cxnLst/>
              <a:rect l="l" t="t" r="r" b="b"/>
              <a:pathLst>
                <a:path w="32852" h="16266" extrusionOk="0">
                  <a:moveTo>
                    <a:pt x="20347" y="0"/>
                  </a:moveTo>
                  <a:lnTo>
                    <a:pt x="16455" y="6675"/>
                  </a:lnTo>
                  <a:lnTo>
                    <a:pt x="11850" y="14808"/>
                  </a:lnTo>
                  <a:lnTo>
                    <a:pt x="4125" y="14808"/>
                  </a:lnTo>
                  <a:lnTo>
                    <a:pt x="846" y="9167"/>
                  </a:lnTo>
                  <a:lnTo>
                    <a:pt x="0" y="10625"/>
                  </a:lnTo>
                  <a:lnTo>
                    <a:pt x="846" y="12082"/>
                  </a:lnTo>
                  <a:lnTo>
                    <a:pt x="3280" y="16265"/>
                  </a:lnTo>
                  <a:lnTo>
                    <a:pt x="12695" y="16265"/>
                  </a:lnTo>
                  <a:lnTo>
                    <a:pt x="17315" y="8133"/>
                  </a:lnTo>
                  <a:lnTo>
                    <a:pt x="21134" y="1458"/>
                  </a:lnTo>
                  <a:lnTo>
                    <a:pt x="28902" y="1458"/>
                  </a:lnTo>
                  <a:lnTo>
                    <a:pt x="32065" y="6981"/>
                  </a:lnTo>
                  <a:lnTo>
                    <a:pt x="32852" y="5524"/>
                  </a:lnTo>
                  <a:lnTo>
                    <a:pt x="29703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090" name="Google Shape;1090;p113"/>
          <p:cNvCxnSpPr/>
          <p:nvPr/>
        </p:nvCxnSpPr>
        <p:spPr>
          <a:xfrm rot="10800000">
            <a:off x="5896425" y="2254058"/>
            <a:ext cx="0" cy="234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1091" name="Google Shape;1091;p113"/>
          <p:cNvCxnSpPr/>
          <p:nvPr/>
        </p:nvCxnSpPr>
        <p:spPr>
          <a:xfrm rot="10800000">
            <a:off x="3830700" y="2254208"/>
            <a:ext cx="0" cy="2292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1110" name="Google Shape;1110;p113"/>
          <p:cNvCxnSpPr/>
          <p:nvPr/>
        </p:nvCxnSpPr>
        <p:spPr>
          <a:xfrm>
            <a:off x="2779678" y="3467999"/>
            <a:ext cx="0" cy="234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1111" name="Google Shape;1111;p113"/>
          <p:cNvCxnSpPr/>
          <p:nvPr/>
        </p:nvCxnSpPr>
        <p:spPr>
          <a:xfrm>
            <a:off x="4845403" y="3467990"/>
            <a:ext cx="0" cy="2292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diamond" w="med" len="med"/>
          </a:ln>
        </p:spPr>
      </p:cxnSp>
      <p:sp>
        <p:nvSpPr>
          <p:cNvPr id="1112" name="Google Shape;1112;p113"/>
          <p:cNvSpPr txBox="1">
            <a:spLocks noGrp="1"/>
          </p:cNvSpPr>
          <p:nvPr>
            <p:ph type="ctrTitle" idx="2"/>
          </p:nvPr>
        </p:nvSpPr>
        <p:spPr>
          <a:xfrm>
            <a:off x="2165200" y="3778397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HONEYPOTS</a:t>
            </a:r>
            <a:endParaRPr dirty="0"/>
          </a:p>
        </p:txBody>
      </p:sp>
      <p:sp>
        <p:nvSpPr>
          <p:cNvPr id="1114" name="Google Shape;1114;p113"/>
          <p:cNvSpPr txBox="1">
            <a:spLocks noGrp="1"/>
          </p:cNvSpPr>
          <p:nvPr>
            <p:ph type="ctrTitle" idx="3"/>
          </p:nvPr>
        </p:nvSpPr>
        <p:spPr>
          <a:xfrm>
            <a:off x="4225850" y="3786615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NSM</a:t>
            </a:r>
            <a:endParaRPr dirty="0"/>
          </a:p>
        </p:txBody>
      </p:sp>
      <p:sp>
        <p:nvSpPr>
          <p:cNvPr id="1116" name="Google Shape;1116;p113"/>
          <p:cNvSpPr txBox="1">
            <a:spLocks noGrp="1"/>
          </p:cNvSpPr>
          <p:nvPr>
            <p:ph type="ctrTitle" idx="5"/>
          </p:nvPr>
        </p:nvSpPr>
        <p:spPr>
          <a:xfrm>
            <a:off x="3215099" y="1841696"/>
            <a:ext cx="1231200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ELK STACK</a:t>
            </a:r>
            <a:endParaRPr dirty="0"/>
          </a:p>
        </p:txBody>
      </p:sp>
      <p:sp>
        <p:nvSpPr>
          <p:cNvPr id="1118" name="Google Shape;1118;p113"/>
          <p:cNvSpPr txBox="1">
            <a:spLocks noGrp="1"/>
          </p:cNvSpPr>
          <p:nvPr>
            <p:ph type="ctrTitle" idx="7"/>
          </p:nvPr>
        </p:nvSpPr>
        <p:spPr>
          <a:xfrm>
            <a:off x="5243307" y="1824112"/>
            <a:ext cx="1306235" cy="36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HERRAMIENTAS</a:t>
            </a:r>
            <a:endParaRPr dirty="0"/>
          </a:p>
        </p:txBody>
      </p:sp>
      <p:sp>
        <p:nvSpPr>
          <p:cNvPr id="10" name="Rectángulo 9"/>
          <p:cNvSpPr/>
          <p:nvPr/>
        </p:nvSpPr>
        <p:spPr>
          <a:xfrm>
            <a:off x="2531250" y="2715884"/>
            <a:ext cx="455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chemeClr val="bg1">
                    <a:lumMod val="85000"/>
                  </a:schemeClr>
                </a:solidFill>
                <a:latin typeface="-apple-system"/>
              </a:rPr>
              <a:t>🍯</a:t>
            </a:r>
          </a:p>
        </p:txBody>
      </p:sp>
      <p:grpSp>
        <p:nvGrpSpPr>
          <p:cNvPr id="61" name="Google Shape;6628;p139"/>
          <p:cNvGrpSpPr/>
          <p:nvPr/>
        </p:nvGrpSpPr>
        <p:grpSpPr>
          <a:xfrm>
            <a:off x="3672780" y="2828975"/>
            <a:ext cx="330964" cy="334004"/>
            <a:chOff x="-45673275" y="3199325"/>
            <a:chExt cx="299325" cy="302075"/>
          </a:xfrm>
          <a:solidFill>
            <a:schemeClr val="bg1">
              <a:lumMod val="85000"/>
            </a:schemeClr>
          </a:solidFill>
        </p:grpSpPr>
        <p:sp>
          <p:nvSpPr>
            <p:cNvPr id="62" name="Google Shape;6629;p139"/>
            <p:cNvSpPr/>
            <p:nvPr/>
          </p:nvSpPr>
          <p:spPr>
            <a:xfrm>
              <a:off x="-45672500" y="3199325"/>
              <a:ext cx="298550" cy="194175"/>
            </a:xfrm>
            <a:custGeom>
              <a:avLst/>
              <a:gdLst/>
              <a:ahLst/>
              <a:cxnLst/>
              <a:rect l="l" t="t" r="r" b="b"/>
              <a:pathLst>
                <a:path w="11942" h="7767" extrusionOk="0">
                  <a:moveTo>
                    <a:pt x="5947" y="0"/>
                  </a:moveTo>
                  <a:cubicBezTo>
                    <a:pt x="5884" y="0"/>
                    <a:pt x="5829" y="16"/>
                    <a:pt x="5798" y="47"/>
                  </a:cubicBezTo>
                  <a:lnTo>
                    <a:pt x="158" y="3607"/>
                  </a:lnTo>
                  <a:cubicBezTo>
                    <a:pt x="32" y="3670"/>
                    <a:pt x="1" y="3765"/>
                    <a:pt x="1" y="3922"/>
                  </a:cubicBezTo>
                  <a:cubicBezTo>
                    <a:pt x="1" y="4017"/>
                    <a:pt x="64" y="4143"/>
                    <a:pt x="158" y="4237"/>
                  </a:cubicBezTo>
                  <a:lnTo>
                    <a:pt x="5735" y="7735"/>
                  </a:lnTo>
                  <a:cubicBezTo>
                    <a:pt x="5798" y="7766"/>
                    <a:pt x="5861" y="7766"/>
                    <a:pt x="5955" y="7766"/>
                  </a:cubicBezTo>
                  <a:cubicBezTo>
                    <a:pt x="6018" y="7766"/>
                    <a:pt x="6050" y="7766"/>
                    <a:pt x="6144" y="7735"/>
                  </a:cubicBezTo>
                  <a:lnTo>
                    <a:pt x="11784" y="4237"/>
                  </a:lnTo>
                  <a:cubicBezTo>
                    <a:pt x="11878" y="4143"/>
                    <a:pt x="11941" y="4080"/>
                    <a:pt x="11941" y="3922"/>
                  </a:cubicBezTo>
                  <a:cubicBezTo>
                    <a:pt x="11941" y="3796"/>
                    <a:pt x="11847" y="3670"/>
                    <a:pt x="11784" y="3607"/>
                  </a:cubicBezTo>
                  <a:lnTo>
                    <a:pt x="6144" y="47"/>
                  </a:lnTo>
                  <a:cubicBezTo>
                    <a:pt x="6081" y="16"/>
                    <a:pt x="6010" y="0"/>
                    <a:pt x="59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630;p139"/>
            <p:cNvSpPr/>
            <p:nvPr/>
          </p:nvSpPr>
          <p:spPr>
            <a:xfrm>
              <a:off x="-45673275" y="3387150"/>
              <a:ext cx="299325" cy="114250"/>
            </a:xfrm>
            <a:custGeom>
              <a:avLst/>
              <a:gdLst/>
              <a:ahLst/>
              <a:cxnLst/>
              <a:rect l="l" t="t" r="r" b="b"/>
              <a:pathLst>
                <a:path w="11973" h="4570" extrusionOk="0">
                  <a:moveTo>
                    <a:pt x="693" y="1"/>
                  </a:moveTo>
                  <a:lnTo>
                    <a:pt x="158" y="348"/>
                  </a:lnTo>
                  <a:cubicBezTo>
                    <a:pt x="32" y="411"/>
                    <a:pt x="0" y="505"/>
                    <a:pt x="0" y="663"/>
                  </a:cubicBezTo>
                  <a:cubicBezTo>
                    <a:pt x="0" y="789"/>
                    <a:pt x="63" y="883"/>
                    <a:pt x="158" y="978"/>
                  </a:cubicBezTo>
                  <a:lnTo>
                    <a:pt x="5797" y="4506"/>
                  </a:lnTo>
                  <a:cubicBezTo>
                    <a:pt x="5829" y="4569"/>
                    <a:pt x="5892" y="4569"/>
                    <a:pt x="5986" y="4569"/>
                  </a:cubicBezTo>
                  <a:cubicBezTo>
                    <a:pt x="6049" y="4569"/>
                    <a:pt x="6112" y="4569"/>
                    <a:pt x="6175" y="4506"/>
                  </a:cubicBezTo>
                  <a:lnTo>
                    <a:pt x="11815" y="978"/>
                  </a:lnTo>
                  <a:cubicBezTo>
                    <a:pt x="11941" y="883"/>
                    <a:pt x="11972" y="820"/>
                    <a:pt x="11972" y="663"/>
                  </a:cubicBezTo>
                  <a:cubicBezTo>
                    <a:pt x="11972" y="537"/>
                    <a:pt x="11878" y="411"/>
                    <a:pt x="11815" y="348"/>
                  </a:cubicBezTo>
                  <a:lnTo>
                    <a:pt x="11248" y="1"/>
                  </a:lnTo>
                  <a:lnTo>
                    <a:pt x="6175" y="3151"/>
                  </a:lnTo>
                  <a:cubicBezTo>
                    <a:pt x="6144" y="3183"/>
                    <a:pt x="6049" y="3183"/>
                    <a:pt x="5986" y="3183"/>
                  </a:cubicBezTo>
                  <a:cubicBezTo>
                    <a:pt x="5892" y="3183"/>
                    <a:pt x="5860" y="3183"/>
                    <a:pt x="5797" y="3151"/>
                  </a:cubicBezTo>
                  <a:lnTo>
                    <a:pt x="6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631;p139"/>
            <p:cNvSpPr/>
            <p:nvPr/>
          </p:nvSpPr>
          <p:spPr>
            <a:xfrm>
              <a:off x="-45673275" y="3334400"/>
              <a:ext cx="299325" cy="113425"/>
            </a:xfrm>
            <a:custGeom>
              <a:avLst/>
              <a:gdLst/>
              <a:ahLst/>
              <a:cxnLst/>
              <a:rect l="l" t="t" r="r" b="b"/>
              <a:pathLst>
                <a:path w="11973" h="4537" extrusionOk="0">
                  <a:moveTo>
                    <a:pt x="693" y="0"/>
                  </a:moveTo>
                  <a:lnTo>
                    <a:pt x="158" y="378"/>
                  </a:lnTo>
                  <a:cubicBezTo>
                    <a:pt x="32" y="441"/>
                    <a:pt x="0" y="536"/>
                    <a:pt x="0" y="693"/>
                  </a:cubicBezTo>
                  <a:cubicBezTo>
                    <a:pt x="0" y="851"/>
                    <a:pt x="63" y="914"/>
                    <a:pt x="158" y="1008"/>
                  </a:cubicBezTo>
                  <a:lnTo>
                    <a:pt x="5797" y="4505"/>
                  </a:lnTo>
                  <a:cubicBezTo>
                    <a:pt x="5829" y="4537"/>
                    <a:pt x="5892" y="4537"/>
                    <a:pt x="5986" y="4537"/>
                  </a:cubicBezTo>
                  <a:cubicBezTo>
                    <a:pt x="6049" y="4537"/>
                    <a:pt x="6112" y="4537"/>
                    <a:pt x="6175" y="4505"/>
                  </a:cubicBezTo>
                  <a:lnTo>
                    <a:pt x="11815" y="1008"/>
                  </a:lnTo>
                  <a:cubicBezTo>
                    <a:pt x="11941" y="914"/>
                    <a:pt x="11972" y="851"/>
                    <a:pt x="11972" y="693"/>
                  </a:cubicBezTo>
                  <a:cubicBezTo>
                    <a:pt x="11972" y="536"/>
                    <a:pt x="11878" y="441"/>
                    <a:pt x="11815" y="378"/>
                  </a:cubicBezTo>
                  <a:lnTo>
                    <a:pt x="11248" y="0"/>
                  </a:lnTo>
                  <a:lnTo>
                    <a:pt x="6175" y="3214"/>
                  </a:lnTo>
                  <a:cubicBezTo>
                    <a:pt x="6144" y="3245"/>
                    <a:pt x="6049" y="3245"/>
                    <a:pt x="5986" y="3245"/>
                  </a:cubicBezTo>
                  <a:cubicBezTo>
                    <a:pt x="5892" y="3245"/>
                    <a:pt x="5860" y="3245"/>
                    <a:pt x="5797" y="3214"/>
                  </a:cubicBez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5209;p137"/>
          <p:cNvGrpSpPr/>
          <p:nvPr/>
        </p:nvGrpSpPr>
        <p:grpSpPr>
          <a:xfrm>
            <a:off x="5726929" y="2785930"/>
            <a:ext cx="351155" cy="351183"/>
            <a:chOff x="-63252250" y="1930850"/>
            <a:chExt cx="319000" cy="319025"/>
          </a:xfrm>
          <a:solidFill>
            <a:schemeClr val="bg1">
              <a:lumMod val="85000"/>
            </a:schemeClr>
          </a:solidFill>
        </p:grpSpPr>
        <p:sp>
          <p:nvSpPr>
            <p:cNvPr id="66" name="Google Shape;5210;p137"/>
            <p:cNvSpPr/>
            <p:nvPr/>
          </p:nvSpPr>
          <p:spPr>
            <a:xfrm>
              <a:off x="-63252250" y="1930850"/>
              <a:ext cx="319000" cy="319025"/>
            </a:xfrm>
            <a:custGeom>
              <a:avLst/>
              <a:gdLst/>
              <a:ahLst/>
              <a:cxnLst/>
              <a:rect l="l" t="t" r="r" b="b"/>
              <a:pathLst>
                <a:path w="12760" h="12761" extrusionOk="0">
                  <a:moveTo>
                    <a:pt x="7026" y="914"/>
                  </a:moveTo>
                  <a:lnTo>
                    <a:pt x="7026" y="1954"/>
                  </a:lnTo>
                  <a:cubicBezTo>
                    <a:pt x="7026" y="2174"/>
                    <a:pt x="7120" y="2332"/>
                    <a:pt x="7341" y="2363"/>
                  </a:cubicBezTo>
                  <a:cubicBezTo>
                    <a:pt x="7813" y="2489"/>
                    <a:pt x="8286" y="2647"/>
                    <a:pt x="8664" y="2899"/>
                  </a:cubicBezTo>
                  <a:cubicBezTo>
                    <a:pt x="8733" y="2954"/>
                    <a:pt x="8820" y="2979"/>
                    <a:pt x="8905" y="2979"/>
                  </a:cubicBezTo>
                  <a:cubicBezTo>
                    <a:pt x="9012" y="2979"/>
                    <a:pt x="9115" y="2938"/>
                    <a:pt x="9168" y="2868"/>
                  </a:cubicBezTo>
                  <a:lnTo>
                    <a:pt x="9924" y="2111"/>
                  </a:lnTo>
                  <a:lnTo>
                    <a:pt x="10712" y="2899"/>
                  </a:lnTo>
                  <a:lnTo>
                    <a:pt x="9956" y="3655"/>
                  </a:lnTo>
                  <a:cubicBezTo>
                    <a:pt x="9861" y="3781"/>
                    <a:pt x="9798" y="4002"/>
                    <a:pt x="9924" y="4159"/>
                  </a:cubicBezTo>
                  <a:cubicBezTo>
                    <a:pt x="10208" y="4600"/>
                    <a:pt x="10397" y="5041"/>
                    <a:pt x="10460" y="5514"/>
                  </a:cubicBezTo>
                  <a:cubicBezTo>
                    <a:pt x="10523" y="5703"/>
                    <a:pt x="10680" y="5829"/>
                    <a:pt x="10869" y="5829"/>
                  </a:cubicBezTo>
                  <a:lnTo>
                    <a:pt x="11941" y="5829"/>
                  </a:lnTo>
                  <a:lnTo>
                    <a:pt x="11941" y="6932"/>
                  </a:lnTo>
                  <a:lnTo>
                    <a:pt x="10869" y="6932"/>
                  </a:lnTo>
                  <a:cubicBezTo>
                    <a:pt x="10680" y="6932"/>
                    <a:pt x="10523" y="7058"/>
                    <a:pt x="10460" y="7247"/>
                  </a:cubicBezTo>
                  <a:cubicBezTo>
                    <a:pt x="10365" y="7719"/>
                    <a:pt x="10208" y="8192"/>
                    <a:pt x="9924" y="8570"/>
                  </a:cubicBezTo>
                  <a:cubicBezTo>
                    <a:pt x="9798" y="8727"/>
                    <a:pt x="9861" y="8979"/>
                    <a:pt x="9956" y="9105"/>
                  </a:cubicBezTo>
                  <a:lnTo>
                    <a:pt x="10712" y="9830"/>
                  </a:lnTo>
                  <a:lnTo>
                    <a:pt x="9924" y="10618"/>
                  </a:lnTo>
                  <a:lnTo>
                    <a:pt x="9168" y="9893"/>
                  </a:lnTo>
                  <a:cubicBezTo>
                    <a:pt x="9111" y="9817"/>
                    <a:pt x="8996" y="9775"/>
                    <a:pt x="8879" y="9775"/>
                  </a:cubicBezTo>
                  <a:cubicBezTo>
                    <a:pt x="8803" y="9775"/>
                    <a:pt x="8726" y="9793"/>
                    <a:pt x="8664" y="9830"/>
                  </a:cubicBezTo>
                  <a:cubicBezTo>
                    <a:pt x="8223" y="10114"/>
                    <a:pt x="7813" y="10303"/>
                    <a:pt x="7341" y="10397"/>
                  </a:cubicBezTo>
                  <a:cubicBezTo>
                    <a:pt x="7120" y="10429"/>
                    <a:pt x="7026" y="10586"/>
                    <a:pt x="7026" y="10775"/>
                  </a:cubicBezTo>
                  <a:lnTo>
                    <a:pt x="7026" y="11846"/>
                  </a:lnTo>
                  <a:lnTo>
                    <a:pt x="5923" y="11846"/>
                  </a:lnTo>
                  <a:lnTo>
                    <a:pt x="5923" y="10775"/>
                  </a:lnTo>
                  <a:cubicBezTo>
                    <a:pt x="5923" y="10586"/>
                    <a:pt x="5797" y="10429"/>
                    <a:pt x="5577" y="10397"/>
                  </a:cubicBezTo>
                  <a:cubicBezTo>
                    <a:pt x="5135" y="10271"/>
                    <a:pt x="4663" y="10114"/>
                    <a:pt x="4253" y="9830"/>
                  </a:cubicBezTo>
                  <a:cubicBezTo>
                    <a:pt x="4191" y="9793"/>
                    <a:pt x="4119" y="9775"/>
                    <a:pt x="4047" y="9775"/>
                  </a:cubicBezTo>
                  <a:cubicBezTo>
                    <a:pt x="3937" y="9775"/>
                    <a:pt x="3826" y="9817"/>
                    <a:pt x="3749" y="9893"/>
                  </a:cubicBezTo>
                  <a:lnTo>
                    <a:pt x="2993" y="10618"/>
                  </a:lnTo>
                  <a:lnTo>
                    <a:pt x="2206" y="9830"/>
                  </a:lnTo>
                  <a:lnTo>
                    <a:pt x="2962" y="9105"/>
                  </a:lnTo>
                  <a:cubicBezTo>
                    <a:pt x="3088" y="8979"/>
                    <a:pt x="3119" y="8727"/>
                    <a:pt x="2993" y="8570"/>
                  </a:cubicBezTo>
                  <a:cubicBezTo>
                    <a:pt x="2710" y="8160"/>
                    <a:pt x="2521" y="7719"/>
                    <a:pt x="2458" y="7247"/>
                  </a:cubicBezTo>
                  <a:cubicBezTo>
                    <a:pt x="2395" y="7058"/>
                    <a:pt x="2237" y="6932"/>
                    <a:pt x="2048" y="6932"/>
                  </a:cubicBezTo>
                  <a:lnTo>
                    <a:pt x="977" y="6932"/>
                  </a:lnTo>
                  <a:lnTo>
                    <a:pt x="977" y="5829"/>
                  </a:lnTo>
                  <a:lnTo>
                    <a:pt x="2048" y="5829"/>
                  </a:lnTo>
                  <a:cubicBezTo>
                    <a:pt x="2237" y="5829"/>
                    <a:pt x="2395" y="5703"/>
                    <a:pt x="2458" y="5514"/>
                  </a:cubicBezTo>
                  <a:cubicBezTo>
                    <a:pt x="2552" y="5041"/>
                    <a:pt x="2710" y="4569"/>
                    <a:pt x="2993" y="4159"/>
                  </a:cubicBezTo>
                  <a:cubicBezTo>
                    <a:pt x="3119" y="4002"/>
                    <a:pt x="3088" y="3781"/>
                    <a:pt x="2962" y="3655"/>
                  </a:cubicBezTo>
                  <a:lnTo>
                    <a:pt x="2206" y="2899"/>
                  </a:lnTo>
                  <a:lnTo>
                    <a:pt x="2993" y="2111"/>
                  </a:lnTo>
                  <a:lnTo>
                    <a:pt x="3749" y="2868"/>
                  </a:lnTo>
                  <a:cubicBezTo>
                    <a:pt x="3820" y="2938"/>
                    <a:pt x="3921" y="2979"/>
                    <a:pt x="4023" y="2979"/>
                  </a:cubicBezTo>
                  <a:cubicBezTo>
                    <a:pt x="4103" y="2979"/>
                    <a:pt x="4184" y="2954"/>
                    <a:pt x="4253" y="2899"/>
                  </a:cubicBezTo>
                  <a:cubicBezTo>
                    <a:pt x="4694" y="2647"/>
                    <a:pt x="5135" y="2426"/>
                    <a:pt x="5577" y="2363"/>
                  </a:cubicBezTo>
                  <a:cubicBezTo>
                    <a:pt x="5797" y="2332"/>
                    <a:pt x="5923" y="2174"/>
                    <a:pt x="5923" y="1954"/>
                  </a:cubicBezTo>
                  <a:lnTo>
                    <a:pt x="5923" y="914"/>
                  </a:lnTo>
                  <a:close/>
                  <a:moveTo>
                    <a:pt x="5829" y="1"/>
                  </a:moveTo>
                  <a:cubicBezTo>
                    <a:pt x="5356" y="1"/>
                    <a:pt x="5009" y="347"/>
                    <a:pt x="5009" y="820"/>
                  </a:cubicBezTo>
                  <a:lnTo>
                    <a:pt x="5009" y="1576"/>
                  </a:lnTo>
                  <a:cubicBezTo>
                    <a:pt x="4631" y="1702"/>
                    <a:pt x="4285" y="1796"/>
                    <a:pt x="3970" y="2017"/>
                  </a:cubicBezTo>
                  <a:lnTo>
                    <a:pt x="3466" y="1481"/>
                  </a:lnTo>
                  <a:cubicBezTo>
                    <a:pt x="3308" y="1324"/>
                    <a:pt x="3103" y="1245"/>
                    <a:pt x="2891" y="1245"/>
                  </a:cubicBezTo>
                  <a:cubicBezTo>
                    <a:pt x="2678" y="1245"/>
                    <a:pt x="2458" y="1324"/>
                    <a:pt x="2269" y="1481"/>
                  </a:cubicBezTo>
                  <a:lnTo>
                    <a:pt x="1481" y="2269"/>
                  </a:lnTo>
                  <a:cubicBezTo>
                    <a:pt x="1166" y="2584"/>
                    <a:pt x="1166" y="3120"/>
                    <a:pt x="1481" y="3466"/>
                  </a:cubicBezTo>
                  <a:lnTo>
                    <a:pt x="2017" y="3970"/>
                  </a:lnTo>
                  <a:cubicBezTo>
                    <a:pt x="1796" y="4285"/>
                    <a:pt x="1701" y="4632"/>
                    <a:pt x="1575" y="5010"/>
                  </a:cubicBezTo>
                  <a:lnTo>
                    <a:pt x="819" y="5010"/>
                  </a:lnTo>
                  <a:cubicBezTo>
                    <a:pt x="347" y="5010"/>
                    <a:pt x="0" y="5356"/>
                    <a:pt x="0" y="5829"/>
                  </a:cubicBezTo>
                  <a:lnTo>
                    <a:pt x="0" y="6932"/>
                  </a:lnTo>
                  <a:cubicBezTo>
                    <a:pt x="0" y="7404"/>
                    <a:pt x="347" y="7751"/>
                    <a:pt x="819" y="7751"/>
                  </a:cubicBezTo>
                  <a:lnTo>
                    <a:pt x="1575" y="7751"/>
                  </a:lnTo>
                  <a:cubicBezTo>
                    <a:pt x="1701" y="8097"/>
                    <a:pt x="1796" y="8475"/>
                    <a:pt x="2017" y="8759"/>
                  </a:cubicBezTo>
                  <a:lnTo>
                    <a:pt x="1481" y="9295"/>
                  </a:lnTo>
                  <a:cubicBezTo>
                    <a:pt x="1166" y="9610"/>
                    <a:pt x="1166" y="10114"/>
                    <a:pt x="1481" y="10460"/>
                  </a:cubicBezTo>
                  <a:lnTo>
                    <a:pt x="2269" y="11248"/>
                  </a:lnTo>
                  <a:cubicBezTo>
                    <a:pt x="2426" y="11405"/>
                    <a:pt x="2639" y="11484"/>
                    <a:pt x="2855" y="11484"/>
                  </a:cubicBezTo>
                  <a:cubicBezTo>
                    <a:pt x="3072" y="11484"/>
                    <a:pt x="3292" y="11405"/>
                    <a:pt x="3466" y="11248"/>
                  </a:cubicBezTo>
                  <a:lnTo>
                    <a:pt x="3970" y="10744"/>
                  </a:lnTo>
                  <a:cubicBezTo>
                    <a:pt x="4285" y="10933"/>
                    <a:pt x="4631" y="11059"/>
                    <a:pt x="5009" y="11185"/>
                  </a:cubicBezTo>
                  <a:lnTo>
                    <a:pt x="5009" y="11909"/>
                  </a:lnTo>
                  <a:cubicBezTo>
                    <a:pt x="5009" y="12382"/>
                    <a:pt x="5356" y="12760"/>
                    <a:pt x="5829" y="12760"/>
                  </a:cubicBezTo>
                  <a:lnTo>
                    <a:pt x="6931" y="12760"/>
                  </a:lnTo>
                  <a:cubicBezTo>
                    <a:pt x="7404" y="12760"/>
                    <a:pt x="7750" y="12382"/>
                    <a:pt x="7750" y="11909"/>
                  </a:cubicBezTo>
                  <a:lnTo>
                    <a:pt x="7750" y="11185"/>
                  </a:lnTo>
                  <a:cubicBezTo>
                    <a:pt x="8097" y="11059"/>
                    <a:pt x="8475" y="10933"/>
                    <a:pt x="8790" y="10744"/>
                  </a:cubicBezTo>
                  <a:lnTo>
                    <a:pt x="9294" y="11248"/>
                  </a:lnTo>
                  <a:cubicBezTo>
                    <a:pt x="9452" y="11405"/>
                    <a:pt x="9656" y="11484"/>
                    <a:pt x="9865" y="11484"/>
                  </a:cubicBezTo>
                  <a:cubicBezTo>
                    <a:pt x="10074" y="11484"/>
                    <a:pt x="10287" y="11405"/>
                    <a:pt x="10460" y="11248"/>
                  </a:cubicBezTo>
                  <a:lnTo>
                    <a:pt x="11247" y="10460"/>
                  </a:lnTo>
                  <a:cubicBezTo>
                    <a:pt x="11563" y="10145"/>
                    <a:pt x="11563" y="9641"/>
                    <a:pt x="11247" y="9295"/>
                  </a:cubicBezTo>
                  <a:lnTo>
                    <a:pt x="10743" y="8759"/>
                  </a:lnTo>
                  <a:cubicBezTo>
                    <a:pt x="10932" y="8444"/>
                    <a:pt x="11058" y="8097"/>
                    <a:pt x="11184" y="7751"/>
                  </a:cubicBezTo>
                  <a:lnTo>
                    <a:pt x="11941" y="7751"/>
                  </a:lnTo>
                  <a:cubicBezTo>
                    <a:pt x="12413" y="7751"/>
                    <a:pt x="12760" y="7404"/>
                    <a:pt x="12760" y="6932"/>
                  </a:cubicBezTo>
                  <a:lnTo>
                    <a:pt x="12760" y="5829"/>
                  </a:lnTo>
                  <a:cubicBezTo>
                    <a:pt x="12760" y="5356"/>
                    <a:pt x="12350" y="5010"/>
                    <a:pt x="11941" y="5010"/>
                  </a:cubicBezTo>
                  <a:lnTo>
                    <a:pt x="11184" y="5010"/>
                  </a:lnTo>
                  <a:cubicBezTo>
                    <a:pt x="11058" y="4632"/>
                    <a:pt x="10932" y="4285"/>
                    <a:pt x="10743" y="3970"/>
                  </a:cubicBezTo>
                  <a:lnTo>
                    <a:pt x="11247" y="3466"/>
                  </a:lnTo>
                  <a:cubicBezTo>
                    <a:pt x="11563" y="3151"/>
                    <a:pt x="11563" y="2647"/>
                    <a:pt x="11247" y="2269"/>
                  </a:cubicBezTo>
                  <a:lnTo>
                    <a:pt x="10460" y="1481"/>
                  </a:lnTo>
                  <a:cubicBezTo>
                    <a:pt x="10302" y="1324"/>
                    <a:pt x="10098" y="1245"/>
                    <a:pt x="9889" y="1245"/>
                  </a:cubicBezTo>
                  <a:cubicBezTo>
                    <a:pt x="9680" y="1245"/>
                    <a:pt x="9467" y="1324"/>
                    <a:pt x="9294" y="1481"/>
                  </a:cubicBezTo>
                  <a:lnTo>
                    <a:pt x="8790" y="2017"/>
                  </a:lnTo>
                  <a:cubicBezTo>
                    <a:pt x="8475" y="1796"/>
                    <a:pt x="8097" y="1702"/>
                    <a:pt x="7750" y="1576"/>
                  </a:cubicBezTo>
                  <a:lnTo>
                    <a:pt x="7750" y="820"/>
                  </a:lnTo>
                  <a:cubicBezTo>
                    <a:pt x="7750" y="347"/>
                    <a:pt x="7404" y="1"/>
                    <a:pt x="6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211;p137"/>
            <p:cNvSpPr/>
            <p:nvPr/>
          </p:nvSpPr>
          <p:spPr>
            <a:xfrm>
              <a:off x="-63160900" y="2021425"/>
              <a:ext cx="137850" cy="137850"/>
            </a:xfrm>
            <a:custGeom>
              <a:avLst/>
              <a:gdLst/>
              <a:ahLst/>
              <a:cxnLst/>
              <a:rect l="l" t="t" r="r" b="b"/>
              <a:pathLst>
                <a:path w="5514" h="5514" extrusionOk="0">
                  <a:moveTo>
                    <a:pt x="2773" y="820"/>
                  </a:moveTo>
                  <a:cubicBezTo>
                    <a:pt x="3813" y="820"/>
                    <a:pt x="4695" y="1702"/>
                    <a:pt x="4695" y="2742"/>
                  </a:cubicBezTo>
                  <a:cubicBezTo>
                    <a:pt x="4695" y="3813"/>
                    <a:pt x="3813" y="4695"/>
                    <a:pt x="2773" y="4695"/>
                  </a:cubicBezTo>
                  <a:cubicBezTo>
                    <a:pt x="1702" y="4695"/>
                    <a:pt x="820" y="3813"/>
                    <a:pt x="820" y="2742"/>
                  </a:cubicBezTo>
                  <a:cubicBezTo>
                    <a:pt x="820" y="1702"/>
                    <a:pt x="1702" y="820"/>
                    <a:pt x="2773" y="820"/>
                  </a:cubicBezTo>
                  <a:close/>
                  <a:moveTo>
                    <a:pt x="2773" y="1"/>
                  </a:moveTo>
                  <a:cubicBezTo>
                    <a:pt x="1229" y="1"/>
                    <a:pt x="1" y="1198"/>
                    <a:pt x="1" y="2742"/>
                  </a:cubicBezTo>
                  <a:cubicBezTo>
                    <a:pt x="1" y="4285"/>
                    <a:pt x="1229" y="5514"/>
                    <a:pt x="2773" y="5514"/>
                  </a:cubicBezTo>
                  <a:cubicBezTo>
                    <a:pt x="4285" y="5514"/>
                    <a:pt x="5514" y="4285"/>
                    <a:pt x="5514" y="2742"/>
                  </a:cubicBezTo>
                  <a:cubicBezTo>
                    <a:pt x="5514" y="1229"/>
                    <a:pt x="4254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6313;p139"/>
          <p:cNvGrpSpPr/>
          <p:nvPr/>
        </p:nvGrpSpPr>
        <p:grpSpPr>
          <a:xfrm>
            <a:off x="4703948" y="2795723"/>
            <a:ext cx="334419" cy="331599"/>
            <a:chOff x="-47529700" y="2342000"/>
            <a:chExt cx="302450" cy="299900"/>
          </a:xfrm>
          <a:solidFill>
            <a:schemeClr val="bg1">
              <a:lumMod val="85000"/>
            </a:schemeClr>
          </a:solidFill>
        </p:grpSpPr>
        <p:sp>
          <p:nvSpPr>
            <p:cNvPr id="69" name="Google Shape;6314;p139"/>
            <p:cNvSpPr/>
            <p:nvPr/>
          </p:nvSpPr>
          <p:spPr>
            <a:xfrm>
              <a:off x="-47529700" y="2342000"/>
              <a:ext cx="302450" cy="299900"/>
            </a:xfrm>
            <a:custGeom>
              <a:avLst/>
              <a:gdLst/>
              <a:ahLst/>
              <a:cxnLst/>
              <a:rect l="l" t="t" r="r" b="b"/>
              <a:pathLst>
                <a:path w="12098" h="11996" extrusionOk="0">
                  <a:moveTo>
                    <a:pt x="7530" y="725"/>
                  </a:moveTo>
                  <a:cubicBezTo>
                    <a:pt x="9672" y="725"/>
                    <a:pt x="11405" y="2457"/>
                    <a:pt x="11405" y="4568"/>
                  </a:cubicBezTo>
                  <a:cubicBezTo>
                    <a:pt x="11405" y="6711"/>
                    <a:pt x="9672" y="8443"/>
                    <a:pt x="7530" y="8443"/>
                  </a:cubicBezTo>
                  <a:cubicBezTo>
                    <a:pt x="5419" y="8443"/>
                    <a:pt x="3686" y="6711"/>
                    <a:pt x="3686" y="4568"/>
                  </a:cubicBezTo>
                  <a:cubicBezTo>
                    <a:pt x="3686" y="2457"/>
                    <a:pt x="5419" y="725"/>
                    <a:pt x="7530" y="725"/>
                  </a:cubicBezTo>
                  <a:close/>
                  <a:moveTo>
                    <a:pt x="4064" y="7530"/>
                  </a:moveTo>
                  <a:cubicBezTo>
                    <a:pt x="4222" y="7719"/>
                    <a:pt x="4379" y="7876"/>
                    <a:pt x="4568" y="8034"/>
                  </a:cubicBezTo>
                  <a:lnTo>
                    <a:pt x="3686" y="8947"/>
                  </a:lnTo>
                  <a:lnTo>
                    <a:pt x="3151" y="8443"/>
                  </a:lnTo>
                  <a:lnTo>
                    <a:pt x="4064" y="7530"/>
                  </a:lnTo>
                  <a:close/>
                  <a:moveTo>
                    <a:pt x="2647" y="8916"/>
                  </a:moveTo>
                  <a:lnTo>
                    <a:pt x="3151" y="9420"/>
                  </a:lnTo>
                  <a:lnTo>
                    <a:pt x="1386" y="11184"/>
                  </a:lnTo>
                  <a:cubicBezTo>
                    <a:pt x="1323" y="11247"/>
                    <a:pt x="1237" y="11279"/>
                    <a:pt x="1146" y="11279"/>
                  </a:cubicBezTo>
                  <a:cubicBezTo>
                    <a:pt x="1056" y="11279"/>
                    <a:pt x="961" y="11247"/>
                    <a:pt x="882" y="11184"/>
                  </a:cubicBezTo>
                  <a:cubicBezTo>
                    <a:pt x="756" y="11090"/>
                    <a:pt x="756" y="10838"/>
                    <a:pt x="882" y="10680"/>
                  </a:cubicBezTo>
                  <a:lnTo>
                    <a:pt x="2647" y="8916"/>
                  </a:lnTo>
                  <a:close/>
                  <a:moveTo>
                    <a:pt x="7530" y="0"/>
                  </a:moveTo>
                  <a:cubicBezTo>
                    <a:pt x="5009" y="0"/>
                    <a:pt x="2962" y="2048"/>
                    <a:pt x="2962" y="4568"/>
                  </a:cubicBezTo>
                  <a:cubicBezTo>
                    <a:pt x="2962" y="5450"/>
                    <a:pt x="3214" y="6270"/>
                    <a:pt x="3623" y="6963"/>
                  </a:cubicBezTo>
                  <a:lnTo>
                    <a:pt x="410" y="10208"/>
                  </a:lnTo>
                  <a:cubicBezTo>
                    <a:pt x="0" y="10586"/>
                    <a:pt x="0" y="11279"/>
                    <a:pt x="410" y="11688"/>
                  </a:cubicBezTo>
                  <a:cubicBezTo>
                    <a:pt x="599" y="11893"/>
                    <a:pt x="867" y="11996"/>
                    <a:pt x="1138" y="11996"/>
                  </a:cubicBezTo>
                  <a:cubicBezTo>
                    <a:pt x="1410" y="11996"/>
                    <a:pt x="1686" y="11893"/>
                    <a:pt x="1890" y="11688"/>
                  </a:cubicBezTo>
                  <a:lnTo>
                    <a:pt x="5135" y="8475"/>
                  </a:lnTo>
                  <a:cubicBezTo>
                    <a:pt x="5829" y="8916"/>
                    <a:pt x="6679" y="9137"/>
                    <a:pt x="7530" y="9137"/>
                  </a:cubicBezTo>
                  <a:cubicBezTo>
                    <a:pt x="10050" y="9137"/>
                    <a:pt x="12098" y="7089"/>
                    <a:pt x="12098" y="4568"/>
                  </a:cubicBezTo>
                  <a:cubicBezTo>
                    <a:pt x="12098" y="2048"/>
                    <a:pt x="10050" y="0"/>
                    <a:pt x="75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6315;p139"/>
            <p:cNvSpPr/>
            <p:nvPr/>
          </p:nvSpPr>
          <p:spPr>
            <a:xfrm>
              <a:off x="-47404475" y="2395550"/>
              <a:ext cx="124475" cy="123675"/>
            </a:xfrm>
            <a:custGeom>
              <a:avLst/>
              <a:gdLst/>
              <a:ahLst/>
              <a:cxnLst/>
              <a:rect l="l" t="t" r="r" b="b"/>
              <a:pathLst>
                <a:path w="4979" h="4947" extrusionOk="0">
                  <a:moveTo>
                    <a:pt x="2804" y="2080"/>
                  </a:moveTo>
                  <a:cubicBezTo>
                    <a:pt x="2678" y="2395"/>
                    <a:pt x="2458" y="2647"/>
                    <a:pt x="2174" y="2710"/>
                  </a:cubicBezTo>
                  <a:lnTo>
                    <a:pt x="2174" y="2080"/>
                  </a:lnTo>
                  <a:close/>
                  <a:moveTo>
                    <a:pt x="1828" y="694"/>
                  </a:moveTo>
                  <a:cubicBezTo>
                    <a:pt x="2300" y="694"/>
                    <a:pt x="2678" y="977"/>
                    <a:pt x="2804" y="1418"/>
                  </a:cubicBezTo>
                  <a:lnTo>
                    <a:pt x="1828" y="1418"/>
                  </a:lnTo>
                  <a:cubicBezTo>
                    <a:pt x="1607" y="1418"/>
                    <a:pt x="1481" y="1576"/>
                    <a:pt x="1481" y="1765"/>
                  </a:cubicBezTo>
                  <a:lnTo>
                    <a:pt x="1481" y="2741"/>
                  </a:lnTo>
                  <a:cubicBezTo>
                    <a:pt x="1072" y="2584"/>
                    <a:pt x="757" y="2206"/>
                    <a:pt x="757" y="1765"/>
                  </a:cubicBezTo>
                  <a:cubicBezTo>
                    <a:pt x="757" y="1166"/>
                    <a:pt x="1229" y="694"/>
                    <a:pt x="1828" y="694"/>
                  </a:cubicBezTo>
                  <a:close/>
                  <a:moveTo>
                    <a:pt x="4254" y="2080"/>
                  </a:moveTo>
                  <a:lnTo>
                    <a:pt x="4254" y="4222"/>
                  </a:lnTo>
                  <a:lnTo>
                    <a:pt x="2143" y="4222"/>
                  </a:lnTo>
                  <a:lnTo>
                    <a:pt x="2143" y="3466"/>
                  </a:lnTo>
                  <a:cubicBezTo>
                    <a:pt x="2804" y="3308"/>
                    <a:pt x="3371" y="2804"/>
                    <a:pt x="3498" y="2080"/>
                  </a:cubicBezTo>
                  <a:close/>
                  <a:moveTo>
                    <a:pt x="1796" y="0"/>
                  </a:moveTo>
                  <a:cubicBezTo>
                    <a:pt x="788" y="0"/>
                    <a:pt x="0" y="788"/>
                    <a:pt x="0" y="1765"/>
                  </a:cubicBezTo>
                  <a:cubicBezTo>
                    <a:pt x="0" y="2615"/>
                    <a:pt x="599" y="3340"/>
                    <a:pt x="1418" y="3497"/>
                  </a:cubicBezTo>
                  <a:lnTo>
                    <a:pt x="1418" y="4600"/>
                  </a:lnTo>
                  <a:cubicBezTo>
                    <a:pt x="1418" y="4789"/>
                    <a:pt x="1576" y="4947"/>
                    <a:pt x="1796" y="4947"/>
                  </a:cubicBezTo>
                  <a:lnTo>
                    <a:pt x="4569" y="4947"/>
                  </a:lnTo>
                  <a:cubicBezTo>
                    <a:pt x="4789" y="4947"/>
                    <a:pt x="4947" y="4789"/>
                    <a:pt x="4947" y="4600"/>
                  </a:cubicBezTo>
                  <a:lnTo>
                    <a:pt x="4947" y="1796"/>
                  </a:lnTo>
                  <a:cubicBezTo>
                    <a:pt x="4978" y="1576"/>
                    <a:pt x="4821" y="1418"/>
                    <a:pt x="4632" y="1418"/>
                  </a:cubicBezTo>
                  <a:lnTo>
                    <a:pt x="3498" y="1418"/>
                  </a:lnTo>
                  <a:cubicBezTo>
                    <a:pt x="3371" y="631"/>
                    <a:pt x="2647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4694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Rectángulo redondeado 178"/>
          <p:cNvSpPr/>
          <p:nvPr/>
        </p:nvSpPr>
        <p:spPr>
          <a:xfrm>
            <a:off x="700783" y="1543833"/>
            <a:ext cx="7902390" cy="3349636"/>
          </a:xfrm>
          <a:prstGeom prst="roundRect">
            <a:avLst/>
          </a:prstGeom>
          <a:noFill/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80" name="Picture 4" descr="Tarjeta de interfaz de red - Iconos gratis de computador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24" b="7843"/>
          <a:stretch/>
        </p:blipFill>
        <p:spPr bwMode="auto">
          <a:xfrm rot="5400000">
            <a:off x="1213540" y="1507160"/>
            <a:ext cx="463099" cy="38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2" name="Google Shape;1069;p111"/>
          <p:cNvSpPr txBox="1">
            <a:spLocks/>
          </p:cNvSpPr>
          <p:nvPr/>
        </p:nvSpPr>
        <p:spPr>
          <a:xfrm>
            <a:off x="6491138" y="449392"/>
            <a:ext cx="1217700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1"/>
              </a:buClr>
            </a:pPr>
            <a:r>
              <a:rPr lang="es-ES" sz="1200" dirty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RADAR </a:t>
            </a:r>
            <a:endParaRPr lang="es-ES" sz="1200" dirty="0" smtClean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algn="ctr">
              <a:buClr>
                <a:schemeClr val="dk1"/>
              </a:buClr>
            </a:pPr>
            <a:r>
              <a:rPr lang="es-ES" sz="12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T-</a:t>
            </a:r>
            <a:r>
              <a:rPr lang="es-ES" sz="120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Sec</a:t>
            </a:r>
            <a:endParaRPr lang="es-ES" sz="12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pic>
        <p:nvPicPr>
          <p:cNvPr id="183" name="Picture 10" descr="Netfilter - это... Что такое Netfilter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15" y="2658772"/>
            <a:ext cx="830240" cy="83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" name="Nube 183"/>
          <p:cNvSpPr/>
          <p:nvPr/>
        </p:nvSpPr>
        <p:spPr>
          <a:xfrm>
            <a:off x="792118" y="653851"/>
            <a:ext cx="1297444" cy="454516"/>
          </a:xfrm>
          <a:prstGeom prst="cloud">
            <a:avLst/>
          </a:prstGeom>
          <a:ln w="3175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>
                <a:schemeClr val="dk1"/>
              </a:buClr>
            </a:pPr>
            <a:r>
              <a:rPr lang="es-419" sz="1200" dirty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CONEXIONES</a:t>
            </a:r>
            <a:endParaRPr lang="es-ES" sz="1200" dirty="0">
              <a:solidFill>
                <a:schemeClr val="accent2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cxnSp>
        <p:nvCxnSpPr>
          <p:cNvPr id="185" name="Conector curvado 184"/>
          <p:cNvCxnSpPr>
            <a:stCxn id="184" idx="1"/>
            <a:endCxn id="180" idx="1"/>
          </p:cNvCxnSpPr>
          <p:nvPr/>
        </p:nvCxnSpPr>
        <p:spPr>
          <a:xfrm rot="16200000" flipH="1">
            <a:off x="1261811" y="1286911"/>
            <a:ext cx="362307" cy="4249"/>
          </a:xfrm>
          <a:prstGeom prst="curvedConnector3">
            <a:avLst>
              <a:gd name="adj1" fmla="val 50000"/>
            </a:avLst>
          </a:prstGeom>
          <a:ln w="9525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Conector curvado 201"/>
          <p:cNvCxnSpPr/>
          <p:nvPr/>
        </p:nvCxnSpPr>
        <p:spPr>
          <a:xfrm rot="16200000" flipH="1">
            <a:off x="1144994" y="1276375"/>
            <a:ext cx="383128" cy="8386"/>
          </a:xfrm>
          <a:prstGeom prst="curvedConnector3">
            <a:avLst>
              <a:gd name="adj1" fmla="val 50000"/>
            </a:avLst>
          </a:prstGeom>
          <a:ln w="9525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7" name="Imagen 20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1" t="3300" r="8433" b="4285"/>
          <a:stretch/>
        </p:blipFill>
        <p:spPr>
          <a:xfrm>
            <a:off x="641593" y="4271786"/>
            <a:ext cx="608917" cy="681306"/>
          </a:xfrm>
          <a:prstGeom prst="rect">
            <a:avLst/>
          </a:prstGeom>
        </p:spPr>
      </p:pic>
      <p:cxnSp>
        <p:nvCxnSpPr>
          <p:cNvPr id="209" name="Conector curvado 208"/>
          <p:cNvCxnSpPr/>
          <p:nvPr/>
        </p:nvCxnSpPr>
        <p:spPr>
          <a:xfrm rot="16200000" flipH="1">
            <a:off x="1029601" y="2334749"/>
            <a:ext cx="823465" cy="987"/>
          </a:xfrm>
          <a:prstGeom prst="curvedConnector3">
            <a:avLst>
              <a:gd name="adj1" fmla="val 50000"/>
            </a:avLst>
          </a:prstGeom>
          <a:ln w="9525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" name="Google Shape;1069;p111"/>
          <p:cNvSpPr txBox="1">
            <a:spLocks/>
          </p:cNvSpPr>
          <p:nvPr/>
        </p:nvSpPr>
        <p:spPr>
          <a:xfrm>
            <a:off x="1032115" y="3378300"/>
            <a:ext cx="675795" cy="3090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1"/>
              </a:buClr>
            </a:pPr>
            <a:r>
              <a:rPr lang="es-419" sz="120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Iptables</a:t>
            </a:r>
            <a:endParaRPr lang="es-ES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215" name="Rectángulo 214"/>
          <p:cNvSpPr/>
          <p:nvPr/>
        </p:nvSpPr>
        <p:spPr>
          <a:xfrm>
            <a:off x="3826878" y="1676895"/>
            <a:ext cx="6549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-apple-system"/>
              </a:rPr>
              <a:t>🍯</a:t>
            </a:r>
          </a:p>
        </p:txBody>
      </p:sp>
      <p:pic>
        <p:nvPicPr>
          <p:cNvPr id="216" name="Picture 12" descr="The Honeynet Project – Honeypot research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16"/>
          <a:stretch/>
        </p:blipFill>
        <p:spPr bwMode="auto">
          <a:xfrm>
            <a:off x="3936653" y="2489434"/>
            <a:ext cx="435379" cy="39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7" name="Picture 14" descr="Honeytrap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96" b="17823"/>
          <a:stretch/>
        </p:blipFill>
        <p:spPr bwMode="auto">
          <a:xfrm>
            <a:off x="3902735" y="3045971"/>
            <a:ext cx="515784" cy="336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8" name="Picture 6" descr="SSH - Qué es? Configuración y uso. - Aula Spurna"/>
          <p:cNvPicPr>
            <a:picLocks noChangeAspect="1" noChangeArrowheads="1"/>
          </p:cNvPicPr>
          <p:nvPr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1107" y="3799306"/>
            <a:ext cx="317538" cy="31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9" name="Picture 8" descr="Kibana el view de Elasticsearch – Arquitectura CLOUD"/>
          <p:cNvPicPr>
            <a:picLocks noChangeAspect="1" noChangeArrowheads="1"/>
          </p:cNvPicPr>
          <p:nvPr/>
        </p:nvPicPr>
        <p:blipFill rotWithShape="1"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9" t="18004" r="7591" b="19590"/>
          <a:stretch/>
        </p:blipFill>
        <p:spPr bwMode="auto">
          <a:xfrm>
            <a:off x="4781611" y="4209722"/>
            <a:ext cx="343895" cy="11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" name="Picture 10" descr="How To Install Cockpit on Ubuntu 20.04 LTS - idroot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578" y="3773049"/>
            <a:ext cx="415951" cy="40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1" name="Picture 12" descr="Logo Docker: valor, história, png, vector"/>
          <p:cNvPicPr>
            <a:picLocks noChangeAspect="1" noChangeArrowheads="1"/>
          </p:cNvPicPr>
          <p:nvPr/>
        </p:nvPicPr>
        <p:blipFill rotWithShape="1">
          <a:blip r:embed="rId11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27" b="26741"/>
          <a:stretch/>
        </p:blipFill>
        <p:spPr bwMode="auto">
          <a:xfrm>
            <a:off x="4103485" y="4532766"/>
            <a:ext cx="1113524" cy="261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" name="Imagen 2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942" y="3818189"/>
            <a:ext cx="149755" cy="149755"/>
          </a:xfrm>
          <a:prstGeom prst="rect">
            <a:avLst/>
          </a:prstGeom>
        </p:spPr>
      </p:pic>
      <p:pic>
        <p:nvPicPr>
          <p:cNvPr id="223" name="Imagen 2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100" y="3747790"/>
            <a:ext cx="420570" cy="420570"/>
          </a:xfrm>
          <a:prstGeom prst="rect">
            <a:avLst/>
          </a:prstGeom>
        </p:spPr>
      </p:pic>
      <p:pic>
        <p:nvPicPr>
          <p:cNvPr id="224" name="Picture 2" descr="Cooking Malicious Documents with Cyberchef – Detect &amp;amp; Respond - Security  Investigation"/>
          <p:cNvPicPr>
            <a:picLocks noChangeAspect="1" noChangeArrowheads="1"/>
          </p:cNvPicPr>
          <p:nvPr/>
        </p:nvPicPr>
        <p:blipFill>
          <a:blip r:embed="rId1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356" y="3597262"/>
            <a:ext cx="548885" cy="18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" name="Picture 4" descr="▷ SpiderFoot en Docker || Daniel Maldonado"/>
          <p:cNvPicPr>
            <a:picLocks noChangeAspect="1" noChangeArrowheads="1"/>
          </p:cNvPicPr>
          <p:nvPr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246" y="4018163"/>
            <a:ext cx="648378" cy="13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6" name="CuadroTexto 225"/>
          <p:cNvSpPr txBox="1"/>
          <p:nvPr/>
        </p:nvSpPr>
        <p:spPr>
          <a:xfrm>
            <a:off x="5144631" y="3797081"/>
            <a:ext cx="7645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800" dirty="0" smtClean="0">
                <a:solidFill>
                  <a:schemeClr val="bg2">
                    <a:lumMod val="50000"/>
                  </a:schemeClr>
                </a:solidFill>
                <a:latin typeface="Agency FB" panose="020B0503020202020204" pitchFamily="34" charset="0"/>
              </a:rPr>
              <a:t>Elasticseach Head</a:t>
            </a:r>
          </a:p>
        </p:txBody>
      </p:sp>
      <p:pic>
        <p:nvPicPr>
          <p:cNvPr id="230" name="Picture 34" descr="https://github.com/0x4D31/fatt/raw/master/docs/fatt.png"/>
          <p:cNvPicPr>
            <a:picLocks noChangeAspect="1" noChangeArrowheads="1"/>
          </p:cNvPicPr>
          <p:nvPr/>
        </p:nvPicPr>
        <p:blipFill>
          <a:blip r:embed="rId1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47" y="3428920"/>
            <a:ext cx="419869" cy="22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1" name="CuadroTexto 230"/>
          <p:cNvSpPr txBox="1"/>
          <p:nvPr/>
        </p:nvSpPr>
        <p:spPr>
          <a:xfrm>
            <a:off x="1955654" y="3712472"/>
            <a:ext cx="540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1800" b="1" dirty="0" smtClean="0">
                <a:solidFill>
                  <a:schemeClr val="bg1">
                    <a:lumMod val="85000"/>
                  </a:schemeClr>
                </a:solidFill>
                <a:latin typeface="Agency FB" panose="020B0503020202020204" pitchFamily="34" charset="0"/>
              </a:rPr>
              <a:t>p0f</a:t>
            </a:r>
            <a:endParaRPr lang="es-ES" sz="1000" b="1" dirty="0">
              <a:solidFill>
                <a:schemeClr val="bg1">
                  <a:lumMod val="85000"/>
                </a:schemeClr>
              </a:solidFill>
              <a:latin typeface="Agency FB" panose="020B0503020202020204" pitchFamily="34" charset="0"/>
            </a:endParaRPr>
          </a:p>
        </p:txBody>
      </p:sp>
      <p:pic>
        <p:nvPicPr>
          <p:cNvPr id="232" name="Picture 2" descr="Gérer les règles sur Suricata | Net-Security"/>
          <p:cNvPicPr>
            <a:picLocks noChangeAspect="1" noChangeArrowheads="1"/>
          </p:cNvPicPr>
          <p:nvPr/>
        </p:nvPicPr>
        <p:blipFill rotWithShape="1">
          <a:blip r:embed="rId17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5" t="16310" r="22476" b="27125"/>
          <a:stretch/>
        </p:blipFill>
        <p:spPr bwMode="auto">
          <a:xfrm>
            <a:off x="2033006" y="4141354"/>
            <a:ext cx="478876" cy="29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3" name="Conector curvado 232"/>
          <p:cNvCxnSpPr>
            <a:stCxn id="183" idx="3"/>
            <a:endCxn id="220" idx="1"/>
          </p:cNvCxnSpPr>
          <p:nvPr/>
        </p:nvCxnSpPr>
        <p:spPr>
          <a:xfrm>
            <a:off x="1862355" y="3073892"/>
            <a:ext cx="1717223" cy="899334"/>
          </a:xfrm>
          <a:prstGeom prst="curvedConnector3">
            <a:avLst>
              <a:gd name="adj1" fmla="val 50000"/>
            </a:avLst>
          </a:prstGeom>
          <a:ln w="9525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Conector curvado 233"/>
          <p:cNvCxnSpPr>
            <a:stCxn id="183" idx="3"/>
            <a:endCxn id="215" idx="1"/>
          </p:cNvCxnSpPr>
          <p:nvPr/>
        </p:nvCxnSpPr>
        <p:spPr>
          <a:xfrm flipV="1">
            <a:off x="1862355" y="2000061"/>
            <a:ext cx="1964523" cy="1073831"/>
          </a:xfrm>
          <a:prstGeom prst="curvedConnector3">
            <a:avLst>
              <a:gd name="adj1" fmla="val 50000"/>
            </a:avLst>
          </a:prstGeom>
          <a:ln w="9525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Conector curvado 234"/>
          <p:cNvCxnSpPr>
            <a:stCxn id="183" idx="3"/>
            <a:endCxn id="216" idx="1"/>
          </p:cNvCxnSpPr>
          <p:nvPr/>
        </p:nvCxnSpPr>
        <p:spPr>
          <a:xfrm flipV="1">
            <a:off x="1862355" y="2687632"/>
            <a:ext cx="2074298" cy="386260"/>
          </a:xfrm>
          <a:prstGeom prst="curvedConnector3">
            <a:avLst>
              <a:gd name="adj1" fmla="val 50000"/>
            </a:avLst>
          </a:prstGeom>
          <a:ln w="9525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Conector curvado 235"/>
          <p:cNvCxnSpPr>
            <a:stCxn id="183" idx="3"/>
            <a:endCxn id="217" idx="1"/>
          </p:cNvCxnSpPr>
          <p:nvPr/>
        </p:nvCxnSpPr>
        <p:spPr>
          <a:xfrm>
            <a:off x="1862355" y="3073892"/>
            <a:ext cx="2040380" cy="140178"/>
          </a:xfrm>
          <a:prstGeom prst="curvedConnector3">
            <a:avLst>
              <a:gd name="adj1" fmla="val 50000"/>
            </a:avLst>
          </a:prstGeom>
          <a:ln w="9525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9" name="Picture 38" descr="Lupa con un ojo - Iconos gratis de interfaz"/>
          <p:cNvPicPr>
            <a:picLocks noChangeAspect="1" noChangeArrowheads="1"/>
          </p:cNvPicPr>
          <p:nvPr/>
        </p:nvPicPr>
        <p:blipFill>
          <a:blip r:embed="rId1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964" y="2924180"/>
            <a:ext cx="359021" cy="35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Logotipo de android - Iconos gratis de logo"/>
          <p:cNvPicPr>
            <a:picLocks noChangeAspect="1" noChangeArrowheads="1"/>
          </p:cNvPicPr>
          <p:nvPr/>
        </p:nvPicPr>
        <p:blipFill>
          <a:blip r:embed="rId1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064" y="1683547"/>
            <a:ext cx="269616" cy="26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2" descr="Cisco Systems Logo - PNG y Vector"/>
          <p:cNvPicPr>
            <a:picLocks noChangeAspect="1" noChangeArrowheads="1"/>
          </p:cNvPicPr>
          <p:nvPr/>
        </p:nvPicPr>
        <p:blipFill>
          <a:blip r:embed="rId2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109" y="2043676"/>
            <a:ext cx="290728" cy="1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7" descr="Explicación de Honeypot e instalación de kippo y kippo-graph. – Hardsoft  Security"/>
          <p:cNvPicPr>
            <a:picLocks noChangeAspect="1" noChangeArrowheads="1"/>
          </p:cNvPicPr>
          <p:nvPr/>
        </p:nvPicPr>
        <p:blipFill rotWithShape="1">
          <a:blip r:embed="rId21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16" t="6688" r="34363" b="36419"/>
          <a:stretch/>
        </p:blipFill>
        <p:spPr bwMode="auto">
          <a:xfrm>
            <a:off x="4928182" y="1895961"/>
            <a:ext cx="267517" cy="32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8" descr="Log4j - Wikipedia, la enciclopedia libre"/>
          <p:cNvPicPr>
            <a:picLocks noChangeAspect="1" noChangeArrowheads="1"/>
          </p:cNvPicPr>
          <p:nvPr/>
        </p:nvPicPr>
        <p:blipFill>
          <a:blip r:embed="rId2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620" y="1664396"/>
            <a:ext cx="503497" cy="20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Google Shape;1069;p111"/>
          <p:cNvSpPr txBox="1">
            <a:spLocks/>
          </p:cNvSpPr>
          <p:nvPr/>
        </p:nvSpPr>
        <p:spPr>
          <a:xfrm>
            <a:off x="4393264" y="2478030"/>
            <a:ext cx="964257" cy="3660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1"/>
              </a:buClr>
            </a:pPr>
            <a:r>
              <a:rPr lang="es-419" sz="120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Glutton</a:t>
            </a:r>
            <a:endParaRPr lang="es-ES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41" name="Google Shape;1069;p111"/>
          <p:cNvSpPr txBox="1">
            <a:spLocks/>
          </p:cNvSpPr>
          <p:nvPr/>
        </p:nvSpPr>
        <p:spPr>
          <a:xfrm>
            <a:off x="4439389" y="3019888"/>
            <a:ext cx="946680" cy="3524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1"/>
              </a:buClr>
            </a:pPr>
            <a:r>
              <a:rPr lang="es-419" sz="1200" dirty="0" err="1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Honeytrap</a:t>
            </a:r>
            <a:endParaRPr lang="es-ES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pic>
        <p:nvPicPr>
          <p:cNvPr id="42" name="Picture 22" descr="Download Television Icons Svg Computer Linux Directory HQ PNG Image |  FreePNGIm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190" y="2816585"/>
            <a:ext cx="937987" cy="93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Log file Icon of Colored Outline style - Available in SVG, PNG, EPS, AI &amp;  Icon fonts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791" y="3428682"/>
            <a:ext cx="174644" cy="17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LOG file format - Free interface icons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75" r="30547"/>
          <a:stretch/>
        </p:blipFill>
        <p:spPr bwMode="auto">
          <a:xfrm>
            <a:off x="7178188" y="3312799"/>
            <a:ext cx="130493" cy="17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0" descr="Log File Icons - Download Free Vector Icons | Noun Project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4" t="20400" r="19367" b="15600"/>
          <a:stretch/>
        </p:blipFill>
        <p:spPr bwMode="auto">
          <a:xfrm>
            <a:off x="7278206" y="3198837"/>
            <a:ext cx="139872" cy="17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2" descr="Log file Icon of Dualtone style - Available in SVG, PNG, EPS, AI &amp; Icon  fonts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142" y="3095849"/>
            <a:ext cx="172799" cy="17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Google Shape;1069;p111"/>
          <p:cNvSpPr txBox="1">
            <a:spLocks/>
          </p:cNvSpPr>
          <p:nvPr/>
        </p:nvSpPr>
        <p:spPr>
          <a:xfrm>
            <a:off x="7656493" y="3164599"/>
            <a:ext cx="946680" cy="3524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dk1"/>
              </a:buClr>
            </a:pPr>
            <a:r>
              <a:rPr lang="es-419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/</a:t>
            </a:r>
            <a:r>
              <a:rPr lang="es-419" sz="12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data</a:t>
            </a:r>
            <a:endParaRPr lang="es-ES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pic>
        <p:nvPicPr>
          <p:cNvPr id="59" name="Picture 24" descr="How To Install ELK Stack on Debian 10 - idroot"/>
          <p:cNvPicPr>
            <a:picLocks noChangeAspect="1" noChangeArrowheads="1"/>
          </p:cNvPicPr>
          <p:nvPr/>
        </p:nvPicPr>
        <p:blipFill rotWithShape="1">
          <a:blip r:embed="rId2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50" b="13760"/>
          <a:stretch/>
        </p:blipFill>
        <p:spPr bwMode="auto">
          <a:xfrm>
            <a:off x="7099988" y="4332183"/>
            <a:ext cx="664390" cy="36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0" name="Conector curvado 59"/>
          <p:cNvCxnSpPr>
            <a:stCxn id="41" idx="3"/>
            <a:endCxn id="42" idx="1"/>
          </p:cNvCxnSpPr>
          <p:nvPr/>
        </p:nvCxnSpPr>
        <p:spPr>
          <a:xfrm>
            <a:off x="5386069" y="3196105"/>
            <a:ext cx="1577121" cy="89474"/>
          </a:xfrm>
          <a:prstGeom prst="curvedConnector3">
            <a:avLst>
              <a:gd name="adj1" fmla="val 50000"/>
            </a:avLst>
          </a:prstGeom>
          <a:ln w="9525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curvado 62"/>
          <p:cNvCxnSpPr>
            <a:stCxn id="40" idx="3"/>
            <a:endCxn id="42" idx="1"/>
          </p:cNvCxnSpPr>
          <p:nvPr/>
        </p:nvCxnSpPr>
        <p:spPr>
          <a:xfrm>
            <a:off x="5357521" y="2661069"/>
            <a:ext cx="1605669" cy="624510"/>
          </a:xfrm>
          <a:prstGeom prst="curvedConnector3">
            <a:avLst>
              <a:gd name="adj1" fmla="val 50000"/>
            </a:avLst>
          </a:prstGeom>
          <a:ln w="9525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curvado 65"/>
          <p:cNvCxnSpPr>
            <a:endCxn id="42" idx="1"/>
          </p:cNvCxnSpPr>
          <p:nvPr/>
        </p:nvCxnSpPr>
        <p:spPr>
          <a:xfrm>
            <a:off x="5331251" y="1931576"/>
            <a:ext cx="1631939" cy="1354003"/>
          </a:xfrm>
          <a:prstGeom prst="curvedConnector3">
            <a:avLst>
              <a:gd name="adj1" fmla="val 50000"/>
            </a:avLst>
          </a:prstGeom>
          <a:ln w="9525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curvado 68"/>
          <p:cNvCxnSpPr>
            <a:stCxn id="42" idx="2"/>
            <a:endCxn id="59" idx="0"/>
          </p:cNvCxnSpPr>
          <p:nvPr/>
        </p:nvCxnSpPr>
        <p:spPr>
          <a:xfrm rot="5400000">
            <a:off x="7143379" y="4043378"/>
            <a:ext cx="577610" cy="1"/>
          </a:xfrm>
          <a:prstGeom prst="curvedConnector3">
            <a:avLst>
              <a:gd name="adj1" fmla="val 50000"/>
            </a:avLst>
          </a:prstGeom>
          <a:ln w="9525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Picture 28" descr="Upload a Python Package to PyPi - Kyle Pericak"/>
          <p:cNvPicPr>
            <a:picLocks noChangeAspect="1" noChangeArrowheads="1"/>
          </p:cNvPicPr>
          <p:nvPr/>
        </p:nvPicPr>
        <p:blipFill rotWithShape="1">
          <a:blip r:embed="rId2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0" t="16009" r="36319" b="15817"/>
          <a:stretch/>
        </p:blipFill>
        <p:spPr bwMode="auto">
          <a:xfrm>
            <a:off x="6556107" y="1529173"/>
            <a:ext cx="551235" cy="53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4" name="Conector curvado 73"/>
          <p:cNvCxnSpPr>
            <a:stCxn id="73" idx="2"/>
            <a:endCxn id="77" idx="1"/>
          </p:cNvCxnSpPr>
          <p:nvPr/>
        </p:nvCxnSpPr>
        <p:spPr>
          <a:xfrm rot="16200000" flipH="1">
            <a:off x="6631578" y="2267378"/>
            <a:ext cx="824484" cy="424190"/>
          </a:xfrm>
          <a:prstGeom prst="curvedConnector2">
            <a:avLst/>
          </a:prstGeom>
          <a:ln w="12700">
            <a:solidFill>
              <a:schemeClr val="accent6">
                <a:lumMod val="75000"/>
              </a:schemeClr>
            </a:solidFill>
            <a:prstDash val="dash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Picture 30" descr="Aydin Kocas - vCard"/>
          <p:cNvPicPr>
            <a:picLocks noChangeAspect="1" noChangeArrowheads="1"/>
          </p:cNvPicPr>
          <p:nvPr/>
        </p:nvPicPr>
        <p:blipFill>
          <a:blip r:embed="rId30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142" y="234869"/>
            <a:ext cx="1381440" cy="10360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6" name="Conector curvado 75"/>
          <p:cNvCxnSpPr>
            <a:stCxn id="77" idx="3"/>
          </p:cNvCxnSpPr>
          <p:nvPr/>
        </p:nvCxnSpPr>
        <p:spPr>
          <a:xfrm flipV="1">
            <a:off x="7563204" y="1411237"/>
            <a:ext cx="475658" cy="1480478"/>
          </a:xfrm>
          <a:prstGeom prst="curvedConnector2">
            <a:avLst/>
          </a:prstGeom>
          <a:ln w="12700">
            <a:solidFill>
              <a:schemeClr val="accent6">
                <a:lumMod val="75000"/>
              </a:schemeClr>
            </a:solidFill>
            <a:prstDash val="dash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Imagen 76"/>
          <p:cNvPicPr>
            <a:picLocks noChangeAspect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51" t="56584" b="15342"/>
          <a:stretch/>
        </p:blipFill>
        <p:spPr>
          <a:xfrm>
            <a:off x="7255915" y="2787674"/>
            <a:ext cx="307289" cy="208082"/>
          </a:xfrm>
          <a:prstGeom prst="rect">
            <a:avLst/>
          </a:prstGeom>
        </p:spPr>
      </p:pic>
      <p:cxnSp>
        <p:nvCxnSpPr>
          <p:cNvPr id="78" name="Conector recto 77"/>
          <p:cNvCxnSpPr/>
          <p:nvPr/>
        </p:nvCxnSpPr>
        <p:spPr>
          <a:xfrm>
            <a:off x="7418078" y="1177290"/>
            <a:ext cx="620784" cy="233947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 recto 78"/>
          <p:cNvCxnSpPr/>
          <p:nvPr/>
        </p:nvCxnSpPr>
        <p:spPr>
          <a:xfrm flipH="1">
            <a:off x="8038863" y="1177290"/>
            <a:ext cx="564310" cy="233947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curvado 90"/>
          <p:cNvCxnSpPr/>
          <p:nvPr/>
        </p:nvCxnSpPr>
        <p:spPr>
          <a:xfrm rot="16200000" flipH="1">
            <a:off x="1373853" y="1293480"/>
            <a:ext cx="348032" cy="5383"/>
          </a:xfrm>
          <a:prstGeom prst="curvedConnector3">
            <a:avLst>
              <a:gd name="adj1" fmla="val 50000"/>
            </a:avLst>
          </a:prstGeom>
          <a:ln w="9525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ector curvado 93"/>
          <p:cNvCxnSpPr/>
          <p:nvPr/>
        </p:nvCxnSpPr>
        <p:spPr>
          <a:xfrm rot="5400000">
            <a:off x="929792" y="2337419"/>
            <a:ext cx="819206" cy="7521"/>
          </a:xfrm>
          <a:prstGeom prst="curvedConnector3">
            <a:avLst>
              <a:gd name="adj1" fmla="val 50000"/>
            </a:avLst>
          </a:prstGeom>
          <a:ln w="9525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ector curvado 123"/>
          <p:cNvCxnSpPr/>
          <p:nvPr/>
        </p:nvCxnSpPr>
        <p:spPr>
          <a:xfrm rot="16200000" flipH="1">
            <a:off x="1135289" y="2321173"/>
            <a:ext cx="787848" cy="8658"/>
          </a:xfrm>
          <a:prstGeom prst="curvedConnector3">
            <a:avLst>
              <a:gd name="adj1" fmla="val 50000"/>
            </a:avLst>
          </a:prstGeom>
          <a:ln w="9525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676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/>
      <p:bldP spid="184" grpId="0" animBg="1"/>
      <p:bldP spid="213" grpId="0"/>
      <p:bldP spid="215" grpId="0"/>
      <p:bldP spid="226" grpId="0"/>
      <p:bldP spid="231" grpId="0"/>
      <p:bldP spid="40" grpId="0"/>
      <p:bldP spid="41" grpId="0"/>
      <p:bldP spid="5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154300" y="2669878"/>
            <a:ext cx="4299000" cy="650700"/>
          </a:xfrm>
        </p:spPr>
        <p:txBody>
          <a:bodyPr/>
          <a:lstStyle/>
          <a:p>
            <a:r>
              <a:rPr lang="es-419" dirty="0" smtClean="0"/>
              <a:t>PRUEBA DE CONCEPTO</a:t>
            </a:r>
            <a:endParaRPr lang="es-ES" dirty="0"/>
          </a:p>
        </p:txBody>
      </p:sp>
      <p:sp>
        <p:nvSpPr>
          <p:cNvPr id="3" name="Título 2"/>
          <p:cNvSpPr>
            <a:spLocks noGrp="1"/>
          </p:cNvSpPr>
          <p:nvPr>
            <p:ph type="title" idx="2"/>
          </p:nvPr>
        </p:nvSpPr>
        <p:spPr>
          <a:xfrm>
            <a:off x="4154300" y="1631488"/>
            <a:ext cx="4299000" cy="1098000"/>
          </a:xfrm>
        </p:spPr>
        <p:txBody>
          <a:bodyPr/>
          <a:lstStyle/>
          <a:p>
            <a:r>
              <a:rPr lang="es-419" dirty="0" smtClean="0"/>
              <a:t>03</a:t>
            </a:r>
            <a:endParaRPr lang="es-ES" dirty="0"/>
          </a:p>
        </p:txBody>
      </p:sp>
      <p:grpSp>
        <p:nvGrpSpPr>
          <p:cNvPr id="9" name="Google Shape;8824;p145"/>
          <p:cNvGrpSpPr/>
          <p:nvPr/>
        </p:nvGrpSpPr>
        <p:grpSpPr>
          <a:xfrm>
            <a:off x="6105794" y="4212356"/>
            <a:ext cx="645050" cy="583028"/>
            <a:chOff x="-1333200" y="2770450"/>
            <a:chExt cx="291450" cy="292225"/>
          </a:xfrm>
        </p:grpSpPr>
        <p:sp>
          <p:nvSpPr>
            <p:cNvPr id="10" name="Google Shape;8825;p145"/>
            <p:cNvSpPr/>
            <p:nvPr/>
          </p:nvSpPr>
          <p:spPr>
            <a:xfrm>
              <a:off x="-1299325" y="2808250"/>
              <a:ext cx="222925" cy="134725"/>
            </a:xfrm>
            <a:custGeom>
              <a:avLst/>
              <a:gdLst/>
              <a:ahLst/>
              <a:cxnLst/>
              <a:rect l="l" t="t" r="r" b="b"/>
              <a:pathLst>
                <a:path w="8917" h="5389" extrusionOk="0">
                  <a:moveTo>
                    <a:pt x="7877" y="631"/>
                  </a:moveTo>
                  <a:cubicBezTo>
                    <a:pt x="8066" y="631"/>
                    <a:pt x="8223" y="789"/>
                    <a:pt x="8223" y="978"/>
                  </a:cubicBezTo>
                  <a:cubicBezTo>
                    <a:pt x="8223" y="1167"/>
                    <a:pt x="8066" y="1324"/>
                    <a:pt x="7877" y="1324"/>
                  </a:cubicBezTo>
                  <a:cubicBezTo>
                    <a:pt x="7656" y="1324"/>
                    <a:pt x="7498" y="1167"/>
                    <a:pt x="7498" y="978"/>
                  </a:cubicBezTo>
                  <a:cubicBezTo>
                    <a:pt x="7498" y="789"/>
                    <a:pt x="7656" y="631"/>
                    <a:pt x="7877" y="631"/>
                  </a:cubicBezTo>
                  <a:close/>
                  <a:moveTo>
                    <a:pt x="3056" y="1293"/>
                  </a:moveTo>
                  <a:cubicBezTo>
                    <a:pt x="3245" y="1293"/>
                    <a:pt x="3403" y="1450"/>
                    <a:pt x="3403" y="1639"/>
                  </a:cubicBezTo>
                  <a:cubicBezTo>
                    <a:pt x="3403" y="1828"/>
                    <a:pt x="3245" y="1986"/>
                    <a:pt x="3056" y="1986"/>
                  </a:cubicBezTo>
                  <a:cubicBezTo>
                    <a:pt x="2867" y="1986"/>
                    <a:pt x="2710" y="1828"/>
                    <a:pt x="2710" y="1639"/>
                  </a:cubicBezTo>
                  <a:cubicBezTo>
                    <a:pt x="2741" y="1450"/>
                    <a:pt x="2899" y="1293"/>
                    <a:pt x="3056" y="1293"/>
                  </a:cubicBezTo>
                  <a:close/>
                  <a:moveTo>
                    <a:pt x="5797" y="3340"/>
                  </a:moveTo>
                  <a:cubicBezTo>
                    <a:pt x="6018" y="3340"/>
                    <a:pt x="6175" y="3498"/>
                    <a:pt x="6175" y="3687"/>
                  </a:cubicBezTo>
                  <a:cubicBezTo>
                    <a:pt x="6175" y="3876"/>
                    <a:pt x="6018" y="4034"/>
                    <a:pt x="5797" y="4034"/>
                  </a:cubicBezTo>
                  <a:cubicBezTo>
                    <a:pt x="5608" y="4034"/>
                    <a:pt x="5451" y="3876"/>
                    <a:pt x="5451" y="3687"/>
                  </a:cubicBezTo>
                  <a:cubicBezTo>
                    <a:pt x="5451" y="3498"/>
                    <a:pt x="5608" y="3340"/>
                    <a:pt x="5797" y="3340"/>
                  </a:cubicBezTo>
                  <a:close/>
                  <a:moveTo>
                    <a:pt x="1008" y="4034"/>
                  </a:moveTo>
                  <a:cubicBezTo>
                    <a:pt x="1198" y="4034"/>
                    <a:pt x="1355" y="4191"/>
                    <a:pt x="1355" y="4412"/>
                  </a:cubicBezTo>
                  <a:cubicBezTo>
                    <a:pt x="1355" y="4601"/>
                    <a:pt x="1198" y="4758"/>
                    <a:pt x="1008" y="4758"/>
                  </a:cubicBezTo>
                  <a:cubicBezTo>
                    <a:pt x="819" y="4758"/>
                    <a:pt x="662" y="4601"/>
                    <a:pt x="662" y="4412"/>
                  </a:cubicBezTo>
                  <a:cubicBezTo>
                    <a:pt x="662" y="4191"/>
                    <a:pt x="819" y="4034"/>
                    <a:pt x="1008" y="4034"/>
                  </a:cubicBezTo>
                  <a:close/>
                  <a:moveTo>
                    <a:pt x="7908" y="1"/>
                  </a:moveTo>
                  <a:cubicBezTo>
                    <a:pt x="7341" y="1"/>
                    <a:pt x="6868" y="474"/>
                    <a:pt x="6868" y="1009"/>
                  </a:cubicBezTo>
                  <a:cubicBezTo>
                    <a:pt x="6868" y="1198"/>
                    <a:pt x="6963" y="1419"/>
                    <a:pt x="7026" y="1576"/>
                  </a:cubicBezTo>
                  <a:lnTo>
                    <a:pt x="6112" y="2742"/>
                  </a:lnTo>
                  <a:cubicBezTo>
                    <a:pt x="6032" y="2722"/>
                    <a:pt x="5943" y="2711"/>
                    <a:pt x="5850" y="2711"/>
                  </a:cubicBezTo>
                  <a:cubicBezTo>
                    <a:pt x="5650" y="2711"/>
                    <a:pt x="5434" y="2760"/>
                    <a:pt x="5262" y="2868"/>
                  </a:cubicBezTo>
                  <a:lnTo>
                    <a:pt x="4096" y="1954"/>
                  </a:lnTo>
                  <a:cubicBezTo>
                    <a:pt x="4127" y="1891"/>
                    <a:pt x="4127" y="1765"/>
                    <a:pt x="4127" y="1639"/>
                  </a:cubicBezTo>
                  <a:cubicBezTo>
                    <a:pt x="4127" y="1104"/>
                    <a:pt x="3655" y="631"/>
                    <a:pt x="3088" y="631"/>
                  </a:cubicBezTo>
                  <a:cubicBezTo>
                    <a:pt x="2552" y="631"/>
                    <a:pt x="2080" y="1104"/>
                    <a:pt x="2080" y="1639"/>
                  </a:cubicBezTo>
                  <a:cubicBezTo>
                    <a:pt x="2080" y="1828"/>
                    <a:pt x="2143" y="2049"/>
                    <a:pt x="2237" y="2206"/>
                  </a:cubicBezTo>
                  <a:lnTo>
                    <a:pt x="1324" y="3372"/>
                  </a:lnTo>
                  <a:cubicBezTo>
                    <a:pt x="1261" y="3340"/>
                    <a:pt x="1134" y="3340"/>
                    <a:pt x="1008" y="3340"/>
                  </a:cubicBezTo>
                  <a:cubicBezTo>
                    <a:pt x="441" y="3340"/>
                    <a:pt x="0" y="3813"/>
                    <a:pt x="0" y="4349"/>
                  </a:cubicBezTo>
                  <a:cubicBezTo>
                    <a:pt x="0" y="4947"/>
                    <a:pt x="441" y="5388"/>
                    <a:pt x="1008" y="5388"/>
                  </a:cubicBezTo>
                  <a:cubicBezTo>
                    <a:pt x="1576" y="5388"/>
                    <a:pt x="2017" y="4916"/>
                    <a:pt x="2017" y="4349"/>
                  </a:cubicBezTo>
                  <a:cubicBezTo>
                    <a:pt x="2017" y="4160"/>
                    <a:pt x="1954" y="3971"/>
                    <a:pt x="1859" y="3813"/>
                  </a:cubicBezTo>
                  <a:lnTo>
                    <a:pt x="2773" y="2616"/>
                  </a:lnTo>
                  <a:cubicBezTo>
                    <a:pt x="2875" y="2650"/>
                    <a:pt x="2980" y="2667"/>
                    <a:pt x="3087" y="2667"/>
                  </a:cubicBezTo>
                  <a:cubicBezTo>
                    <a:pt x="3278" y="2667"/>
                    <a:pt x="3473" y="2611"/>
                    <a:pt x="3655" y="2490"/>
                  </a:cubicBezTo>
                  <a:lnTo>
                    <a:pt x="4821" y="3403"/>
                  </a:lnTo>
                  <a:cubicBezTo>
                    <a:pt x="4789" y="3498"/>
                    <a:pt x="4789" y="3624"/>
                    <a:pt x="4789" y="3719"/>
                  </a:cubicBezTo>
                  <a:cubicBezTo>
                    <a:pt x="4789" y="4286"/>
                    <a:pt x="5262" y="4758"/>
                    <a:pt x="5797" y="4758"/>
                  </a:cubicBezTo>
                  <a:cubicBezTo>
                    <a:pt x="6364" y="4758"/>
                    <a:pt x="6837" y="4286"/>
                    <a:pt x="6837" y="3719"/>
                  </a:cubicBezTo>
                  <a:cubicBezTo>
                    <a:pt x="6837" y="3529"/>
                    <a:pt x="6742" y="3340"/>
                    <a:pt x="6679" y="3183"/>
                  </a:cubicBezTo>
                  <a:lnTo>
                    <a:pt x="7593" y="1986"/>
                  </a:lnTo>
                  <a:cubicBezTo>
                    <a:pt x="7656" y="2049"/>
                    <a:pt x="7782" y="2049"/>
                    <a:pt x="7908" y="2049"/>
                  </a:cubicBezTo>
                  <a:cubicBezTo>
                    <a:pt x="8444" y="2049"/>
                    <a:pt x="8916" y="1576"/>
                    <a:pt x="8916" y="1009"/>
                  </a:cubicBezTo>
                  <a:cubicBezTo>
                    <a:pt x="8916" y="474"/>
                    <a:pt x="8444" y="1"/>
                    <a:pt x="790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826;p145"/>
            <p:cNvSpPr/>
            <p:nvPr/>
          </p:nvSpPr>
          <p:spPr>
            <a:xfrm>
              <a:off x="-1333200" y="2770450"/>
              <a:ext cx="291450" cy="292225"/>
            </a:xfrm>
            <a:custGeom>
              <a:avLst/>
              <a:gdLst/>
              <a:ahLst/>
              <a:cxnLst/>
              <a:rect l="l" t="t" r="r" b="b"/>
              <a:pathLst>
                <a:path w="11658" h="11689" extrusionOk="0">
                  <a:moveTo>
                    <a:pt x="10586" y="725"/>
                  </a:moveTo>
                  <a:cubicBezTo>
                    <a:pt x="10807" y="725"/>
                    <a:pt x="10964" y="883"/>
                    <a:pt x="10964" y="1072"/>
                  </a:cubicBezTo>
                  <a:lnTo>
                    <a:pt x="10964" y="7593"/>
                  </a:lnTo>
                  <a:lnTo>
                    <a:pt x="631" y="7593"/>
                  </a:lnTo>
                  <a:lnTo>
                    <a:pt x="631" y="1072"/>
                  </a:lnTo>
                  <a:cubicBezTo>
                    <a:pt x="662" y="883"/>
                    <a:pt x="820" y="725"/>
                    <a:pt x="977" y="725"/>
                  </a:cubicBezTo>
                  <a:close/>
                  <a:moveTo>
                    <a:pt x="10996" y="8286"/>
                  </a:moveTo>
                  <a:lnTo>
                    <a:pt x="10996" y="8633"/>
                  </a:lnTo>
                  <a:cubicBezTo>
                    <a:pt x="10996" y="8822"/>
                    <a:pt x="10838" y="8980"/>
                    <a:pt x="10618" y="8980"/>
                  </a:cubicBezTo>
                  <a:lnTo>
                    <a:pt x="1009" y="8980"/>
                  </a:lnTo>
                  <a:cubicBezTo>
                    <a:pt x="820" y="8980"/>
                    <a:pt x="662" y="8822"/>
                    <a:pt x="662" y="8633"/>
                  </a:cubicBezTo>
                  <a:lnTo>
                    <a:pt x="662" y="8286"/>
                  </a:lnTo>
                  <a:close/>
                  <a:moveTo>
                    <a:pt x="6617" y="9641"/>
                  </a:moveTo>
                  <a:lnTo>
                    <a:pt x="6932" y="11027"/>
                  </a:lnTo>
                  <a:lnTo>
                    <a:pt x="4632" y="11027"/>
                  </a:lnTo>
                  <a:lnTo>
                    <a:pt x="4947" y="9641"/>
                  </a:lnTo>
                  <a:close/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8570"/>
                  </a:lnTo>
                  <a:cubicBezTo>
                    <a:pt x="1" y="9137"/>
                    <a:pt x="473" y="9610"/>
                    <a:pt x="1009" y="9610"/>
                  </a:cubicBezTo>
                  <a:lnTo>
                    <a:pt x="4285" y="9610"/>
                  </a:lnTo>
                  <a:lnTo>
                    <a:pt x="3970" y="10996"/>
                  </a:lnTo>
                  <a:lnTo>
                    <a:pt x="3057" y="10996"/>
                  </a:lnTo>
                  <a:cubicBezTo>
                    <a:pt x="2868" y="10996"/>
                    <a:pt x="2710" y="11153"/>
                    <a:pt x="2710" y="11342"/>
                  </a:cubicBezTo>
                  <a:cubicBezTo>
                    <a:pt x="2710" y="11531"/>
                    <a:pt x="2868" y="11689"/>
                    <a:pt x="3057" y="11689"/>
                  </a:cubicBezTo>
                  <a:lnTo>
                    <a:pt x="8538" y="11689"/>
                  </a:lnTo>
                  <a:cubicBezTo>
                    <a:pt x="8727" y="11689"/>
                    <a:pt x="8885" y="11531"/>
                    <a:pt x="8885" y="11342"/>
                  </a:cubicBezTo>
                  <a:cubicBezTo>
                    <a:pt x="8885" y="11153"/>
                    <a:pt x="8727" y="10996"/>
                    <a:pt x="8538" y="10996"/>
                  </a:cubicBezTo>
                  <a:lnTo>
                    <a:pt x="7625" y="10996"/>
                  </a:lnTo>
                  <a:lnTo>
                    <a:pt x="7310" y="9610"/>
                  </a:lnTo>
                  <a:lnTo>
                    <a:pt x="10618" y="9610"/>
                  </a:lnTo>
                  <a:cubicBezTo>
                    <a:pt x="11185" y="9610"/>
                    <a:pt x="11657" y="9137"/>
                    <a:pt x="11657" y="8570"/>
                  </a:cubicBezTo>
                  <a:lnTo>
                    <a:pt x="11657" y="1040"/>
                  </a:lnTo>
                  <a:cubicBezTo>
                    <a:pt x="11657" y="473"/>
                    <a:pt x="11185" y="1"/>
                    <a:pt x="106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35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996" y="1373575"/>
            <a:ext cx="1691457" cy="25423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Alianza tecnológica entre Aruba y Google Cloud Platform | Arub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" t="34239" b="34401"/>
          <a:stretch/>
        </p:blipFill>
        <p:spPr bwMode="auto">
          <a:xfrm>
            <a:off x="1523999" y="902208"/>
            <a:ext cx="2023873" cy="35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/>
          <a:srcRect l="357" t="1695" r="3182" b="31817"/>
          <a:stretch/>
        </p:blipFill>
        <p:spPr>
          <a:xfrm>
            <a:off x="4030218" y="2464308"/>
            <a:ext cx="3356610" cy="99212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6"/>
          <a:srcRect l="700" t="62061" r="4185" b="7393"/>
          <a:stretch/>
        </p:blipFill>
        <p:spPr>
          <a:xfrm>
            <a:off x="4028313" y="3456432"/>
            <a:ext cx="3362325" cy="4594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Google Shape;930;p104"/>
          <p:cNvSpPr txBox="1">
            <a:spLocks noGrp="1"/>
          </p:cNvSpPr>
          <p:nvPr>
            <p:ph type="subTitle" idx="1"/>
          </p:nvPr>
        </p:nvSpPr>
        <p:spPr>
          <a:xfrm>
            <a:off x="4867282" y="1257006"/>
            <a:ext cx="2771005" cy="10094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" dirty="0" smtClean="0"/>
              <a:t>Debian 10 (Buster)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" dirty="0" smtClean="0"/>
              <a:t>4 vCPU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" dirty="0" smtClean="0"/>
              <a:t>16 GB RAM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" dirty="0" smtClean="0"/>
              <a:t>128 GB SSD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479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/>
          <a:srcRect l="9458" t="9382" r="8202" b="-1126"/>
          <a:stretch/>
        </p:blipFill>
        <p:spPr>
          <a:xfrm>
            <a:off x="2959101" y="1408429"/>
            <a:ext cx="3147059" cy="199310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9442" y="4045744"/>
            <a:ext cx="2781301" cy="80962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9537" y="561974"/>
            <a:ext cx="1390650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154300" y="2669878"/>
            <a:ext cx="4299000" cy="650700"/>
          </a:xfrm>
        </p:spPr>
        <p:txBody>
          <a:bodyPr/>
          <a:lstStyle/>
          <a:p>
            <a:r>
              <a:rPr lang="es-419" dirty="0" smtClean="0"/>
              <a:t>CONCLUSIONES</a:t>
            </a:r>
            <a:endParaRPr lang="es-ES" dirty="0"/>
          </a:p>
        </p:txBody>
      </p:sp>
      <p:sp>
        <p:nvSpPr>
          <p:cNvPr id="3" name="Título 2"/>
          <p:cNvSpPr>
            <a:spLocks noGrp="1"/>
          </p:cNvSpPr>
          <p:nvPr>
            <p:ph type="title" idx="2"/>
          </p:nvPr>
        </p:nvSpPr>
        <p:spPr>
          <a:xfrm>
            <a:off x="4154300" y="1631488"/>
            <a:ext cx="4299000" cy="1098000"/>
          </a:xfrm>
        </p:spPr>
        <p:txBody>
          <a:bodyPr/>
          <a:lstStyle/>
          <a:p>
            <a:r>
              <a:rPr lang="es-419" dirty="0" smtClean="0"/>
              <a:t>04</a:t>
            </a:r>
            <a:endParaRPr lang="es-ES" dirty="0"/>
          </a:p>
        </p:txBody>
      </p:sp>
      <p:grpSp>
        <p:nvGrpSpPr>
          <p:cNvPr id="9" name="Google Shape;9040;p145"/>
          <p:cNvGrpSpPr/>
          <p:nvPr/>
        </p:nvGrpSpPr>
        <p:grpSpPr>
          <a:xfrm>
            <a:off x="6146955" y="4193381"/>
            <a:ext cx="618176" cy="560767"/>
            <a:chOff x="-5611575" y="3272950"/>
            <a:chExt cx="294600" cy="291450"/>
          </a:xfrm>
        </p:grpSpPr>
        <p:sp>
          <p:nvSpPr>
            <p:cNvPr id="10" name="Google Shape;9041;p145"/>
            <p:cNvSpPr/>
            <p:nvPr/>
          </p:nvSpPr>
          <p:spPr>
            <a:xfrm>
              <a:off x="-5594250" y="3273750"/>
              <a:ext cx="85875" cy="84300"/>
            </a:xfrm>
            <a:custGeom>
              <a:avLst/>
              <a:gdLst/>
              <a:ahLst/>
              <a:cxnLst/>
              <a:rect l="l" t="t" r="r" b="b"/>
              <a:pathLst>
                <a:path w="3435" h="3372" extrusionOk="0">
                  <a:moveTo>
                    <a:pt x="1734" y="0"/>
                  </a:moveTo>
                  <a:cubicBezTo>
                    <a:pt x="788" y="0"/>
                    <a:pt x="32" y="756"/>
                    <a:pt x="32" y="1702"/>
                  </a:cubicBezTo>
                  <a:cubicBezTo>
                    <a:pt x="1" y="2678"/>
                    <a:pt x="820" y="3371"/>
                    <a:pt x="1702" y="3371"/>
                  </a:cubicBezTo>
                  <a:cubicBezTo>
                    <a:pt x="2269" y="3371"/>
                    <a:pt x="2899" y="3025"/>
                    <a:pt x="3214" y="2426"/>
                  </a:cubicBezTo>
                  <a:cubicBezTo>
                    <a:pt x="3340" y="2206"/>
                    <a:pt x="3435" y="1922"/>
                    <a:pt x="3435" y="1702"/>
                  </a:cubicBezTo>
                  <a:cubicBezTo>
                    <a:pt x="3435" y="756"/>
                    <a:pt x="2679" y="0"/>
                    <a:pt x="173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042;p145"/>
            <p:cNvSpPr/>
            <p:nvPr/>
          </p:nvSpPr>
          <p:spPr>
            <a:xfrm>
              <a:off x="-5457200" y="3324950"/>
              <a:ext cx="67775" cy="67750"/>
            </a:xfrm>
            <a:custGeom>
              <a:avLst/>
              <a:gdLst/>
              <a:ahLst/>
              <a:cxnLst/>
              <a:rect l="l" t="t" r="r" b="b"/>
              <a:pathLst>
                <a:path w="2711" h="2710" extrusionOk="0">
                  <a:moveTo>
                    <a:pt x="1009" y="0"/>
                  </a:moveTo>
                  <a:cubicBezTo>
                    <a:pt x="410" y="158"/>
                    <a:pt x="1" y="662"/>
                    <a:pt x="1" y="1323"/>
                  </a:cubicBezTo>
                  <a:cubicBezTo>
                    <a:pt x="1" y="2079"/>
                    <a:pt x="631" y="2710"/>
                    <a:pt x="1355" y="2710"/>
                  </a:cubicBezTo>
                  <a:cubicBezTo>
                    <a:pt x="1985" y="2710"/>
                    <a:pt x="2553" y="2268"/>
                    <a:pt x="2710" y="1701"/>
                  </a:cubicBezTo>
                  <a:lnTo>
                    <a:pt x="1355" y="1701"/>
                  </a:lnTo>
                  <a:cubicBezTo>
                    <a:pt x="1166" y="1701"/>
                    <a:pt x="1009" y="1544"/>
                    <a:pt x="1009" y="1323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043;p145"/>
            <p:cNvSpPr/>
            <p:nvPr/>
          </p:nvSpPr>
          <p:spPr>
            <a:xfrm>
              <a:off x="-5415450" y="3325725"/>
              <a:ext cx="25225" cy="24450"/>
            </a:xfrm>
            <a:custGeom>
              <a:avLst/>
              <a:gdLst/>
              <a:ahLst/>
              <a:cxnLst/>
              <a:rect l="l" t="t" r="r" b="b"/>
              <a:pathLst>
                <a:path w="1009" h="978" extrusionOk="0">
                  <a:moveTo>
                    <a:pt x="0" y="1"/>
                  </a:moveTo>
                  <a:lnTo>
                    <a:pt x="0" y="977"/>
                  </a:lnTo>
                  <a:lnTo>
                    <a:pt x="1009" y="977"/>
                  </a:lnTo>
                  <a:cubicBezTo>
                    <a:pt x="883" y="473"/>
                    <a:pt x="473" y="127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044;p145"/>
            <p:cNvSpPr/>
            <p:nvPr/>
          </p:nvSpPr>
          <p:spPr>
            <a:xfrm>
              <a:off x="-5611575" y="3359600"/>
              <a:ext cx="118950" cy="204800"/>
            </a:xfrm>
            <a:custGeom>
              <a:avLst/>
              <a:gdLst/>
              <a:ahLst/>
              <a:cxnLst/>
              <a:rect l="l" t="t" r="r" b="b"/>
              <a:pathLst>
                <a:path w="4758" h="8192" extrusionOk="0">
                  <a:moveTo>
                    <a:pt x="694" y="0"/>
                  </a:moveTo>
                  <a:cubicBezTo>
                    <a:pt x="253" y="410"/>
                    <a:pt x="1" y="1008"/>
                    <a:pt x="1" y="1670"/>
                  </a:cubicBezTo>
                  <a:lnTo>
                    <a:pt x="1" y="3718"/>
                  </a:lnTo>
                  <a:cubicBezTo>
                    <a:pt x="1" y="4159"/>
                    <a:pt x="253" y="4569"/>
                    <a:pt x="662" y="4726"/>
                  </a:cubicBezTo>
                  <a:lnTo>
                    <a:pt x="662" y="7152"/>
                  </a:lnTo>
                  <a:cubicBezTo>
                    <a:pt x="662" y="7687"/>
                    <a:pt x="1135" y="8192"/>
                    <a:pt x="1670" y="8192"/>
                  </a:cubicBezTo>
                  <a:lnTo>
                    <a:pt x="3057" y="8192"/>
                  </a:lnTo>
                  <a:cubicBezTo>
                    <a:pt x="3624" y="8192"/>
                    <a:pt x="4096" y="7719"/>
                    <a:pt x="4096" y="7152"/>
                  </a:cubicBezTo>
                  <a:lnTo>
                    <a:pt x="4096" y="4726"/>
                  </a:lnTo>
                  <a:cubicBezTo>
                    <a:pt x="4474" y="4569"/>
                    <a:pt x="4758" y="4190"/>
                    <a:pt x="4758" y="3718"/>
                  </a:cubicBezTo>
                  <a:lnTo>
                    <a:pt x="4758" y="1670"/>
                  </a:lnTo>
                  <a:cubicBezTo>
                    <a:pt x="4758" y="1008"/>
                    <a:pt x="4474" y="410"/>
                    <a:pt x="4033" y="0"/>
                  </a:cubicBezTo>
                  <a:cubicBezTo>
                    <a:pt x="3718" y="347"/>
                    <a:pt x="3246" y="567"/>
                    <a:pt x="2742" y="662"/>
                  </a:cubicBezTo>
                  <a:lnTo>
                    <a:pt x="2742" y="2395"/>
                  </a:lnTo>
                  <a:cubicBezTo>
                    <a:pt x="2742" y="2584"/>
                    <a:pt x="2584" y="2741"/>
                    <a:pt x="2395" y="2741"/>
                  </a:cubicBezTo>
                  <a:cubicBezTo>
                    <a:pt x="2175" y="2741"/>
                    <a:pt x="2017" y="2584"/>
                    <a:pt x="2017" y="2395"/>
                  </a:cubicBezTo>
                  <a:lnTo>
                    <a:pt x="2017" y="662"/>
                  </a:lnTo>
                  <a:cubicBezTo>
                    <a:pt x="1513" y="567"/>
                    <a:pt x="1040" y="347"/>
                    <a:pt x="6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045;p145"/>
            <p:cNvSpPr/>
            <p:nvPr/>
          </p:nvSpPr>
          <p:spPr>
            <a:xfrm>
              <a:off x="-5510750" y="3272950"/>
              <a:ext cx="193775" cy="187475"/>
            </a:xfrm>
            <a:custGeom>
              <a:avLst/>
              <a:gdLst/>
              <a:ahLst/>
              <a:cxnLst/>
              <a:rect l="l" t="t" r="r" b="b"/>
              <a:pathLst>
                <a:path w="7751" h="7499" extrusionOk="0">
                  <a:moveTo>
                    <a:pt x="3497" y="1355"/>
                  </a:moveTo>
                  <a:cubicBezTo>
                    <a:pt x="4663" y="1355"/>
                    <a:pt x="5577" y="2269"/>
                    <a:pt x="5577" y="3403"/>
                  </a:cubicBezTo>
                  <a:cubicBezTo>
                    <a:pt x="5577" y="4569"/>
                    <a:pt x="4600" y="5451"/>
                    <a:pt x="3497" y="5451"/>
                  </a:cubicBezTo>
                  <a:cubicBezTo>
                    <a:pt x="2363" y="5451"/>
                    <a:pt x="1450" y="4569"/>
                    <a:pt x="1450" y="3403"/>
                  </a:cubicBezTo>
                  <a:cubicBezTo>
                    <a:pt x="1450" y="2269"/>
                    <a:pt x="2363" y="1355"/>
                    <a:pt x="3497" y="1355"/>
                  </a:cubicBezTo>
                  <a:close/>
                  <a:moveTo>
                    <a:pt x="0" y="1"/>
                  </a:moveTo>
                  <a:cubicBezTo>
                    <a:pt x="441" y="410"/>
                    <a:pt x="725" y="1009"/>
                    <a:pt x="725" y="1671"/>
                  </a:cubicBezTo>
                  <a:cubicBezTo>
                    <a:pt x="725" y="2112"/>
                    <a:pt x="599" y="2521"/>
                    <a:pt x="410" y="2868"/>
                  </a:cubicBezTo>
                  <a:cubicBezTo>
                    <a:pt x="1040" y="3403"/>
                    <a:pt x="1387" y="4191"/>
                    <a:pt x="1387" y="5105"/>
                  </a:cubicBezTo>
                  <a:lnTo>
                    <a:pt x="1387" y="7152"/>
                  </a:lnTo>
                  <a:cubicBezTo>
                    <a:pt x="1387" y="7278"/>
                    <a:pt x="1387" y="7404"/>
                    <a:pt x="1355" y="7499"/>
                  </a:cubicBezTo>
                  <a:lnTo>
                    <a:pt x="5829" y="7499"/>
                  </a:lnTo>
                  <a:cubicBezTo>
                    <a:pt x="6396" y="7499"/>
                    <a:pt x="6900" y="7026"/>
                    <a:pt x="6900" y="6491"/>
                  </a:cubicBezTo>
                  <a:lnTo>
                    <a:pt x="6900" y="694"/>
                  </a:lnTo>
                  <a:lnTo>
                    <a:pt x="7246" y="694"/>
                  </a:lnTo>
                  <a:cubicBezTo>
                    <a:pt x="7751" y="694"/>
                    <a:pt x="7751" y="1"/>
                    <a:pt x="72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437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8" name="Google Shape;1178;p118"/>
          <p:cNvGrpSpPr/>
          <p:nvPr/>
        </p:nvGrpSpPr>
        <p:grpSpPr>
          <a:xfrm>
            <a:off x="4773166" y="1677791"/>
            <a:ext cx="2449458" cy="3526669"/>
            <a:chOff x="4443982" y="1624475"/>
            <a:chExt cx="2449458" cy="3526669"/>
          </a:xfrm>
        </p:grpSpPr>
        <p:sp>
          <p:nvSpPr>
            <p:cNvPr id="1179" name="Google Shape;1179;p118"/>
            <p:cNvSpPr/>
            <p:nvPr/>
          </p:nvSpPr>
          <p:spPr>
            <a:xfrm>
              <a:off x="6271750" y="1624475"/>
              <a:ext cx="621690" cy="3526669"/>
            </a:xfrm>
            <a:custGeom>
              <a:avLst/>
              <a:gdLst/>
              <a:ahLst/>
              <a:cxnLst/>
              <a:rect l="l" t="t" r="r" b="b"/>
              <a:pathLst>
                <a:path w="1178559" h="6814820" extrusionOk="0">
                  <a:moveTo>
                    <a:pt x="589000" y="0"/>
                  </a:moveTo>
                  <a:lnTo>
                    <a:pt x="0" y="408266"/>
                  </a:lnTo>
                  <a:lnTo>
                    <a:pt x="0" y="6814413"/>
                  </a:lnTo>
                  <a:lnTo>
                    <a:pt x="1178001" y="6814413"/>
                  </a:lnTo>
                  <a:lnTo>
                    <a:pt x="1178001" y="408266"/>
                  </a:lnTo>
                  <a:lnTo>
                    <a:pt x="589000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cxnSp>
          <p:nvCxnSpPr>
            <p:cNvPr id="1180" name="Google Shape;1180;p118"/>
            <p:cNvCxnSpPr>
              <a:endCxn id="1181" idx="3"/>
            </p:cNvCxnSpPr>
            <p:nvPr/>
          </p:nvCxnSpPr>
          <p:spPr>
            <a:xfrm flipH="1" flipV="1">
              <a:off x="4443982" y="1957349"/>
              <a:ext cx="1827768" cy="1016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diamond" w="sm" len="sm"/>
            </a:ln>
          </p:spPr>
        </p:cxnSp>
      </p:grpSp>
      <p:grpSp>
        <p:nvGrpSpPr>
          <p:cNvPr id="1185" name="Google Shape;1185;p118"/>
          <p:cNvGrpSpPr/>
          <p:nvPr/>
        </p:nvGrpSpPr>
        <p:grpSpPr>
          <a:xfrm>
            <a:off x="4773167" y="2412320"/>
            <a:ext cx="2139004" cy="2785213"/>
            <a:chOff x="4443983" y="2359004"/>
            <a:chExt cx="2139004" cy="2785213"/>
          </a:xfrm>
        </p:grpSpPr>
        <p:sp>
          <p:nvSpPr>
            <p:cNvPr id="1186" name="Google Shape;1186;p118"/>
            <p:cNvSpPr/>
            <p:nvPr/>
          </p:nvSpPr>
          <p:spPr>
            <a:xfrm>
              <a:off x="5961297" y="2359004"/>
              <a:ext cx="621690" cy="2785213"/>
            </a:xfrm>
            <a:custGeom>
              <a:avLst/>
              <a:gdLst/>
              <a:ahLst/>
              <a:cxnLst/>
              <a:rect l="l" t="t" r="r" b="b"/>
              <a:pathLst>
                <a:path w="1178559" h="5280025" extrusionOk="0">
                  <a:moveTo>
                    <a:pt x="589000" y="0"/>
                  </a:moveTo>
                  <a:lnTo>
                    <a:pt x="0" y="408266"/>
                  </a:lnTo>
                  <a:lnTo>
                    <a:pt x="0" y="5279859"/>
                  </a:lnTo>
                  <a:lnTo>
                    <a:pt x="1178001" y="5279859"/>
                  </a:lnTo>
                  <a:lnTo>
                    <a:pt x="1178001" y="408266"/>
                  </a:lnTo>
                  <a:lnTo>
                    <a:pt x="589000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cxnSp>
          <p:nvCxnSpPr>
            <p:cNvPr id="1187" name="Google Shape;1187;p118"/>
            <p:cNvCxnSpPr>
              <a:endCxn id="1188" idx="3"/>
            </p:cNvCxnSpPr>
            <p:nvPr/>
          </p:nvCxnSpPr>
          <p:spPr>
            <a:xfrm flipH="1" flipV="1">
              <a:off x="4443983" y="2649065"/>
              <a:ext cx="1517316" cy="22532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diamond" w="sm" len="sm"/>
            </a:ln>
          </p:spPr>
        </p:cxnSp>
      </p:grpSp>
      <p:grpSp>
        <p:nvGrpSpPr>
          <p:cNvPr id="1193" name="Google Shape;1193;p118"/>
          <p:cNvGrpSpPr/>
          <p:nvPr/>
        </p:nvGrpSpPr>
        <p:grpSpPr>
          <a:xfrm>
            <a:off x="4773166" y="3148191"/>
            <a:ext cx="1828543" cy="2049300"/>
            <a:chOff x="4443982" y="3094875"/>
            <a:chExt cx="1828543" cy="2049300"/>
          </a:xfrm>
        </p:grpSpPr>
        <p:sp>
          <p:nvSpPr>
            <p:cNvPr id="1194" name="Google Shape;1194;p118"/>
            <p:cNvSpPr/>
            <p:nvPr/>
          </p:nvSpPr>
          <p:spPr>
            <a:xfrm>
              <a:off x="5650835" y="3094875"/>
              <a:ext cx="621690" cy="2049300"/>
            </a:xfrm>
            <a:custGeom>
              <a:avLst/>
              <a:gdLst/>
              <a:ahLst/>
              <a:cxnLst/>
              <a:rect l="l" t="t" r="r" b="b"/>
              <a:pathLst>
                <a:path w="1178559" h="3884929" extrusionOk="0">
                  <a:moveTo>
                    <a:pt x="589000" y="0"/>
                  </a:moveTo>
                  <a:lnTo>
                    <a:pt x="0" y="408266"/>
                  </a:lnTo>
                  <a:lnTo>
                    <a:pt x="0" y="3884307"/>
                  </a:lnTo>
                  <a:lnTo>
                    <a:pt x="1178001" y="3884307"/>
                  </a:lnTo>
                  <a:lnTo>
                    <a:pt x="1178001" y="408266"/>
                  </a:lnTo>
                  <a:lnTo>
                    <a:pt x="589000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cxnSp>
          <p:nvCxnSpPr>
            <p:cNvPr id="1195" name="Google Shape;1195;p118"/>
            <p:cNvCxnSpPr/>
            <p:nvPr/>
          </p:nvCxnSpPr>
          <p:spPr>
            <a:xfrm flipH="1">
              <a:off x="4443982" y="3467979"/>
              <a:ext cx="1206853" cy="9302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diamond" w="sm" len="sm"/>
            </a:ln>
          </p:spPr>
        </p:cxnSp>
        <p:grpSp>
          <p:nvGrpSpPr>
            <p:cNvPr id="1197" name="Google Shape;1197;p118"/>
            <p:cNvGrpSpPr/>
            <p:nvPr/>
          </p:nvGrpSpPr>
          <p:grpSpPr>
            <a:xfrm>
              <a:off x="5486144" y="4048804"/>
              <a:ext cx="327823" cy="328695"/>
              <a:chOff x="-1610245" y="3418908"/>
              <a:chExt cx="291450" cy="292225"/>
            </a:xfrm>
          </p:grpSpPr>
          <p:sp>
            <p:nvSpPr>
              <p:cNvPr id="1198" name="Google Shape;1198;p118"/>
              <p:cNvSpPr/>
              <p:nvPr/>
            </p:nvSpPr>
            <p:spPr>
              <a:xfrm>
                <a:off x="-1576371" y="3456708"/>
                <a:ext cx="222925" cy="134725"/>
              </a:xfrm>
              <a:custGeom>
                <a:avLst/>
                <a:gdLst/>
                <a:ahLst/>
                <a:cxnLst/>
                <a:rect l="l" t="t" r="r" b="b"/>
                <a:pathLst>
                  <a:path w="8917" h="5389" extrusionOk="0">
                    <a:moveTo>
                      <a:pt x="7877" y="631"/>
                    </a:moveTo>
                    <a:cubicBezTo>
                      <a:pt x="8066" y="631"/>
                      <a:pt x="8223" y="789"/>
                      <a:pt x="8223" y="978"/>
                    </a:cubicBezTo>
                    <a:cubicBezTo>
                      <a:pt x="8223" y="1167"/>
                      <a:pt x="8066" y="1324"/>
                      <a:pt x="7877" y="1324"/>
                    </a:cubicBezTo>
                    <a:cubicBezTo>
                      <a:pt x="7656" y="1324"/>
                      <a:pt x="7498" y="1167"/>
                      <a:pt x="7498" y="978"/>
                    </a:cubicBezTo>
                    <a:cubicBezTo>
                      <a:pt x="7498" y="789"/>
                      <a:pt x="7656" y="631"/>
                      <a:pt x="7877" y="631"/>
                    </a:cubicBezTo>
                    <a:close/>
                    <a:moveTo>
                      <a:pt x="3056" y="1293"/>
                    </a:moveTo>
                    <a:cubicBezTo>
                      <a:pt x="3245" y="1293"/>
                      <a:pt x="3403" y="1450"/>
                      <a:pt x="3403" y="1639"/>
                    </a:cubicBezTo>
                    <a:cubicBezTo>
                      <a:pt x="3403" y="1828"/>
                      <a:pt x="3245" y="1986"/>
                      <a:pt x="3056" y="1986"/>
                    </a:cubicBezTo>
                    <a:cubicBezTo>
                      <a:pt x="2867" y="1986"/>
                      <a:pt x="2710" y="1828"/>
                      <a:pt x="2710" y="1639"/>
                    </a:cubicBezTo>
                    <a:cubicBezTo>
                      <a:pt x="2741" y="1450"/>
                      <a:pt x="2899" y="1293"/>
                      <a:pt x="3056" y="1293"/>
                    </a:cubicBezTo>
                    <a:close/>
                    <a:moveTo>
                      <a:pt x="5797" y="3340"/>
                    </a:moveTo>
                    <a:cubicBezTo>
                      <a:pt x="6018" y="3340"/>
                      <a:pt x="6175" y="3498"/>
                      <a:pt x="6175" y="3687"/>
                    </a:cubicBezTo>
                    <a:cubicBezTo>
                      <a:pt x="6175" y="3876"/>
                      <a:pt x="6018" y="4034"/>
                      <a:pt x="5797" y="4034"/>
                    </a:cubicBezTo>
                    <a:cubicBezTo>
                      <a:pt x="5608" y="4034"/>
                      <a:pt x="5451" y="3876"/>
                      <a:pt x="5451" y="3687"/>
                    </a:cubicBezTo>
                    <a:cubicBezTo>
                      <a:pt x="5451" y="3498"/>
                      <a:pt x="5608" y="3340"/>
                      <a:pt x="5797" y="3340"/>
                    </a:cubicBezTo>
                    <a:close/>
                    <a:moveTo>
                      <a:pt x="1008" y="4034"/>
                    </a:moveTo>
                    <a:cubicBezTo>
                      <a:pt x="1198" y="4034"/>
                      <a:pt x="1355" y="4191"/>
                      <a:pt x="1355" y="4412"/>
                    </a:cubicBezTo>
                    <a:cubicBezTo>
                      <a:pt x="1355" y="4601"/>
                      <a:pt x="1198" y="4758"/>
                      <a:pt x="1008" y="4758"/>
                    </a:cubicBezTo>
                    <a:cubicBezTo>
                      <a:pt x="819" y="4758"/>
                      <a:pt x="662" y="4601"/>
                      <a:pt x="662" y="4412"/>
                    </a:cubicBezTo>
                    <a:cubicBezTo>
                      <a:pt x="662" y="4191"/>
                      <a:pt x="819" y="4034"/>
                      <a:pt x="1008" y="4034"/>
                    </a:cubicBezTo>
                    <a:close/>
                    <a:moveTo>
                      <a:pt x="7908" y="1"/>
                    </a:moveTo>
                    <a:cubicBezTo>
                      <a:pt x="7341" y="1"/>
                      <a:pt x="6868" y="474"/>
                      <a:pt x="6868" y="1009"/>
                    </a:cubicBezTo>
                    <a:cubicBezTo>
                      <a:pt x="6868" y="1198"/>
                      <a:pt x="6963" y="1419"/>
                      <a:pt x="7026" y="1576"/>
                    </a:cubicBezTo>
                    <a:lnTo>
                      <a:pt x="6112" y="2742"/>
                    </a:lnTo>
                    <a:cubicBezTo>
                      <a:pt x="6032" y="2722"/>
                      <a:pt x="5943" y="2711"/>
                      <a:pt x="5850" y="2711"/>
                    </a:cubicBezTo>
                    <a:cubicBezTo>
                      <a:pt x="5650" y="2711"/>
                      <a:pt x="5434" y="2760"/>
                      <a:pt x="5262" y="2868"/>
                    </a:cubicBezTo>
                    <a:lnTo>
                      <a:pt x="4096" y="1954"/>
                    </a:lnTo>
                    <a:cubicBezTo>
                      <a:pt x="4127" y="1891"/>
                      <a:pt x="4127" y="1765"/>
                      <a:pt x="4127" y="1639"/>
                    </a:cubicBezTo>
                    <a:cubicBezTo>
                      <a:pt x="4127" y="1104"/>
                      <a:pt x="3655" y="631"/>
                      <a:pt x="3088" y="631"/>
                    </a:cubicBezTo>
                    <a:cubicBezTo>
                      <a:pt x="2552" y="631"/>
                      <a:pt x="2080" y="1104"/>
                      <a:pt x="2080" y="1639"/>
                    </a:cubicBezTo>
                    <a:cubicBezTo>
                      <a:pt x="2080" y="1828"/>
                      <a:pt x="2143" y="2049"/>
                      <a:pt x="2237" y="2206"/>
                    </a:cubicBezTo>
                    <a:lnTo>
                      <a:pt x="1324" y="3372"/>
                    </a:lnTo>
                    <a:cubicBezTo>
                      <a:pt x="1261" y="3340"/>
                      <a:pt x="1134" y="3340"/>
                      <a:pt x="1008" y="3340"/>
                    </a:cubicBezTo>
                    <a:cubicBezTo>
                      <a:pt x="441" y="3340"/>
                      <a:pt x="0" y="3813"/>
                      <a:pt x="0" y="4349"/>
                    </a:cubicBezTo>
                    <a:cubicBezTo>
                      <a:pt x="0" y="4947"/>
                      <a:pt x="441" y="5388"/>
                      <a:pt x="1008" y="5388"/>
                    </a:cubicBezTo>
                    <a:cubicBezTo>
                      <a:pt x="1576" y="5388"/>
                      <a:pt x="2017" y="4916"/>
                      <a:pt x="2017" y="4349"/>
                    </a:cubicBezTo>
                    <a:cubicBezTo>
                      <a:pt x="2017" y="4160"/>
                      <a:pt x="1954" y="3971"/>
                      <a:pt x="1859" y="3813"/>
                    </a:cubicBezTo>
                    <a:lnTo>
                      <a:pt x="2773" y="2616"/>
                    </a:lnTo>
                    <a:cubicBezTo>
                      <a:pt x="2875" y="2650"/>
                      <a:pt x="2980" y="2667"/>
                      <a:pt x="3087" y="2667"/>
                    </a:cubicBezTo>
                    <a:cubicBezTo>
                      <a:pt x="3278" y="2667"/>
                      <a:pt x="3473" y="2611"/>
                      <a:pt x="3655" y="2490"/>
                    </a:cubicBezTo>
                    <a:lnTo>
                      <a:pt x="4821" y="3403"/>
                    </a:lnTo>
                    <a:cubicBezTo>
                      <a:pt x="4789" y="3498"/>
                      <a:pt x="4789" y="3624"/>
                      <a:pt x="4789" y="3719"/>
                    </a:cubicBezTo>
                    <a:cubicBezTo>
                      <a:pt x="4789" y="4286"/>
                      <a:pt x="5262" y="4758"/>
                      <a:pt x="5797" y="4758"/>
                    </a:cubicBezTo>
                    <a:cubicBezTo>
                      <a:pt x="6364" y="4758"/>
                      <a:pt x="6837" y="4286"/>
                      <a:pt x="6837" y="3719"/>
                    </a:cubicBezTo>
                    <a:cubicBezTo>
                      <a:pt x="6837" y="3529"/>
                      <a:pt x="6742" y="3340"/>
                      <a:pt x="6679" y="3183"/>
                    </a:cubicBezTo>
                    <a:lnTo>
                      <a:pt x="7593" y="1986"/>
                    </a:lnTo>
                    <a:cubicBezTo>
                      <a:pt x="7656" y="2049"/>
                      <a:pt x="7782" y="2049"/>
                      <a:pt x="7908" y="2049"/>
                    </a:cubicBezTo>
                    <a:cubicBezTo>
                      <a:pt x="8444" y="2049"/>
                      <a:pt x="8916" y="1576"/>
                      <a:pt x="8916" y="1009"/>
                    </a:cubicBezTo>
                    <a:cubicBezTo>
                      <a:pt x="8916" y="474"/>
                      <a:pt x="8444" y="1"/>
                      <a:pt x="79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118"/>
              <p:cNvSpPr/>
              <p:nvPr/>
            </p:nvSpPr>
            <p:spPr>
              <a:xfrm>
                <a:off x="-1610245" y="3418908"/>
                <a:ext cx="291450" cy="292225"/>
              </a:xfrm>
              <a:custGeom>
                <a:avLst/>
                <a:gdLst/>
                <a:ahLst/>
                <a:cxnLst/>
                <a:rect l="l" t="t" r="r" b="b"/>
                <a:pathLst>
                  <a:path w="11658" h="11689" extrusionOk="0">
                    <a:moveTo>
                      <a:pt x="10586" y="725"/>
                    </a:moveTo>
                    <a:cubicBezTo>
                      <a:pt x="10807" y="725"/>
                      <a:pt x="10964" y="883"/>
                      <a:pt x="10964" y="1072"/>
                    </a:cubicBezTo>
                    <a:lnTo>
                      <a:pt x="10964" y="7593"/>
                    </a:lnTo>
                    <a:lnTo>
                      <a:pt x="631" y="7593"/>
                    </a:lnTo>
                    <a:lnTo>
                      <a:pt x="631" y="1072"/>
                    </a:lnTo>
                    <a:cubicBezTo>
                      <a:pt x="662" y="883"/>
                      <a:pt x="820" y="725"/>
                      <a:pt x="977" y="725"/>
                    </a:cubicBezTo>
                    <a:close/>
                    <a:moveTo>
                      <a:pt x="10996" y="8286"/>
                    </a:moveTo>
                    <a:lnTo>
                      <a:pt x="10996" y="8633"/>
                    </a:lnTo>
                    <a:cubicBezTo>
                      <a:pt x="10996" y="8822"/>
                      <a:pt x="10838" y="8980"/>
                      <a:pt x="10618" y="8980"/>
                    </a:cubicBezTo>
                    <a:lnTo>
                      <a:pt x="1009" y="8980"/>
                    </a:lnTo>
                    <a:cubicBezTo>
                      <a:pt x="820" y="8980"/>
                      <a:pt x="662" y="8822"/>
                      <a:pt x="662" y="8633"/>
                    </a:cubicBezTo>
                    <a:lnTo>
                      <a:pt x="662" y="8286"/>
                    </a:lnTo>
                    <a:close/>
                    <a:moveTo>
                      <a:pt x="6617" y="9641"/>
                    </a:moveTo>
                    <a:lnTo>
                      <a:pt x="6932" y="11027"/>
                    </a:lnTo>
                    <a:lnTo>
                      <a:pt x="4632" y="11027"/>
                    </a:lnTo>
                    <a:lnTo>
                      <a:pt x="4947" y="9641"/>
                    </a:lnTo>
                    <a:close/>
                    <a:moveTo>
                      <a:pt x="1009" y="1"/>
                    </a:moveTo>
                    <a:cubicBezTo>
                      <a:pt x="473" y="1"/>
                      <a:pt x="1" y="473"/>
                      <a:pt x="1" y="1040"/>
                    </a:cubicBezTo>
                    <a:lnTo>
                      <a:pt x="1" y="8570"/>
                    </a:lnTo>
                    <a:cubicBezTo>
                      <a:pt x="1" y="9137"/>
                      <a:pt x="473" y="9610"/>
                      <a:pt x="1009" y="9610"/>
                    </a:cubicBezTo>
                    <a:lnTo>
                      <a:pt x="4285" y="9610"/>
                    </a:lnTo>
                    <a:lnTo>
                      <a:pt x="3970" y="10996"/>
                    </a:lnTo>
                    <a:lnTo>
                      <a:pt x="3057" y="10996"/>
                    </a:lnTo>
                    <a:cubicBezTo>
                      <a:pt x="2868" y="10996"/>
                      <a:pt x="2710" y="11153"/>
                      <a:pt x="2710" y="11342"/>
                    </a:cubicBezTo>
                    <a:cubicBezTo>
                      <a:pt x="2710" y="11531"/>
                      <a:pt x="2868" y="11689"/>
                      <a:pt x="3057" y="11689"/>
                    </a:cubicBezTo>
                    <a:lnTo>
                      <a:pt x="8538" y="11689"/>
                    </a:lnTo>
                    <a:cubicBezTo>
                      <a:pt x="8727" y="11689"/>
                      <a:pt x="8885" y="11531"/>
                      <a:pt x="8885" y="11342"/>
                    </a:cubicBezTo>
                    <a:cubicBezTo>
                      <a:pt x="8885" y="11153"/>
                      <a:pt x="8727" y="10996"/>
                      <a:pt x="8538" y="10996"/>
                    </a:cubicBezTo>
                    <a:lnTo>
                      <a:pt x="7625" y="10996"/>
                    </a:lnTo>
                    <a:lnTo>
                      <a:pt x="7310" y="9610"/>
                    </a:lnTo>
                    <a:lnTo>
                      <a:pt x="10618" y="9610"/>
                    </a:lnTo>
                    <a:cubicBezTo>
                      <a:pt x="11185" y="9610"/>
                      <a:pt x="11657" y="9137"/>
                      <a:pt x="11657" y="8570"/>
                    </a:cubicBezTo>
                    <a:lnTo>
                      <a:pt x="11657" y="1040"/>
                    </a:lnTo>
                    <a:cubicBezTo>
                      <a:pt x="11657" y="473"/>
                      <a:pt x="11185" y="1"/>
                      <a:pt x="106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21" name="Google Shape;1221;p118"/>
          <p:cNvSpPr txBox="1">
            <a:spLocks noGrp="1"/>
          </p:cNvSpPr>
          <p:nvPr>
            <p:ph type="ctrTitle"/>
          </p:nvPr>
        </p:nvSpPr>
        <p:spPr>
          <a:xfrm flipH="1">
            <a:off x="457200" y="704690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RECOMENDACIONES</a:t>
            </a:r>
            <a:endParaRPr dirty="0"/>
          </a:p>
        </p:txBody>
      </p:sp>
      <p:sp>
        <p:nvSpPr>
          <p:cNvPr id="1181" name="Google Shape;1181;p118"/>
          <p:cNvSpPr txBox="1"/>
          <p:nvPr/>
        </p:nvSpPr>
        <p:spPr>
          <a:xfrm>
            <a:off x="1728789" y="1754315"/>
            <a:ext cx="3044377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 dirty="0" smtClean="0">
                <a:solidFill>
                  <a:schemeClr val="lt1"/>
                </a:solidFill>
                <a:latin typeface="Tw Cen MT Condensed Extra Bold" panose="020B0803020202020204" pitchFamily="34" charset="0"/>
                <a:ea typeface="Roboto Condensed Light"/>
                <a:cs typeface="Roboto Condensed Light"/>
                <a:sym typeface="Roboto Condensed Light"/>
              </a:rPr>
              <a:t>Documentación no actualizada</a:t>
            </a:r>
            <a:endParaRPr sz="1500" dirty="0">
              <a:solidFill>
                <a:schemeClr val="lt1"/>
              </a:solidFill>
              <a:latin typeface="Tw Cen MT Condensed Extra Bold" panose="020B0803020202020204" pitchFamily="34" charset="0"/>
              <a:ea typeface="Roboto Condensed Light"/>
              <a:cs typeface="Roboto Condensed Light"/>
              <a:sym typeface="Roboto Condensed Light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500" dirty="0">
              <a:solidFill>
                <a:schemeClr val="lt1"/>
              </a:solidFill>
              <a:latin typeface="RobotTw Cen MT Condensed Extra Bold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188" name="Google Shape;1188;p118"/>
          <p:cNvSpPr txBox="1"/>
          <p:nvPr/>
        </p:nvSpPr>
        <p:spPr>
          <a:xfrm>
            <a:off x="1728789" y="2446031"/>
            <a:ext cx="3044378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 dirty="0" smtClean="0">
                <a:solidFill>
                  <a:schemeClr val="lt1"/>
                </a:solidFill>
                <a:latin typeface="Tw Cen MT Condensed Extra Bold" panose="020B0803020202020204" pitchFamily="34" charset="0"/>
                <a:ea typeface="Roboto Condensed Light"/>
                <a:cs typeface="Roboto Condensed Light"/>
                <a:sym typeface="Roboto Condensed Light"/>
              </a:rPr>
              <a:t>Web personalizada y Data </a:t>
            </a:r>
            <a:r>
              <a:rPr lang="es-419" sz="1500" dirty="0" err="1" smtClean="0">
                <a:solidFill>
                  <a:schemeClr val="lt1"/>
                </a:solidFill>
                <a:latin typeface="Tw Cen MT Condensed Extra Bold" panose="020B0803020202020204" pitchFamily="34" charset="0"/>
                <a:ea typeface="Roboto Condensed Light"/>
                <a:cs typeface="Roboto Condensed Light"/>
                <a:sym typeface="Roboto Condensed Light"/>
              </a:rPr>
              <a:t>Sanatization</a:t>
            </a:r>
            <a:endParaRPr sz="1500" dirty="0">
              <a:solidFill>
                <a:schemeClr val="lt1"/>
              </a:solidFill>
              <a:latin typeface="Tw Cen MT Condensed Extra Bold" panose="020B0803020202020204" pitchFamily="34" charset="0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196" name="Google Shape;1196;p118"/>
          <p:cNvSpPr txBox="1"/>
          <p:nvPr/>
        </p:nvSpPr>
        <p:spPr>
          <a:xfrm>
            <a:off x="1728789" y="3104037"/>
            <a:ext cx="3044377" cy="641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>
                <a:solidFill>
                  <a:schemeClr val="lt1"/>
                </a:solidFill>
                <a:latin typeface="Tw Cen MT Condensed Extra Bold" panose="020B0803020202020204" pitchFamily="34" charset="0"/>
                <a:ea typeface="Roboto Condensed Light"/>
                <a:cs typeface="Roboto Condensed Light"/>
              </a:defRPr>
            </a:lvl1pPr>
          </a:lstStyle>
          <a:p>
            <a:r>
              <a:rPr lang="es-419" sz="1500" dirty="0">
                <a:sym typeface="Roboto Condensed Light"/>
              </a:rPr>
              <a:t>Otros honeypots </a:t>
            </a:r>
          </a:p>
          <a:p>
            <a:r>
              <a:rPr lang="es-419" sz="1100" dirty="0">
                <a:sym typeface="Roboto Condensed Light"/>
              </a:rPr>
              <a:t>(Laravel </a:t>
            </a:r>
            <a:r>
              <a:rPr lang="es-419" sz="1100" dirty="0" err="1">
                <a:sym typeface="Roboto Condensed Light"/>
              </a:rPr>
              <a:t>Application</a:t>
            </a:r>
            <a:r>
              <a:rPr lang="es-419" sz="1100" dirty="0">
                <a:sym typeface="Roboto Condensed Light"/>
              </a:rPr>
              <a:t>  Honeypot,  </a:t>
            </a:r>
            <a:r>
              <a:rPr lang="es-419" sz="1100" dirty="0" err="1">
                <a:sym typeface="Roboto Condensed Light"/>
              </a:rPr>
              <a:t>Nodepot</a:t>
            </a:r>
            <a:r>
              <a:rPr lang="es-419" sz="1100" dirty="0">
                <a:sym typeface="Roboto Condensed Light"/>
              </a:rPr>
              <a:t>,  </a:t>
            </a:r>
            <a:r>
              <a:rPr lang="es-419" sz="1100" dirty="0" err="1">
                <a:sym typeface="Roboto Condensed Light"/>
              </a:rPr>
              <a:t>phpmyadmin</a:t>
            </a:r>
            <a:r>
              <a:rPr lang="es-419" sz="1100" dirty="0">
                <a:sym typeface="Roboto Condensed Light"/>
              </a:rPr>
              <a:t> honeypot,  </a:t>
            </a:r>
            <a:r>
              <a:rPr lang="es-419" sz="1100" dirty="0" err="1">
                <a:sym typeface="Roboto Condensed Light"/>
              </a:rPr>
              <a:t>tomcat</a:t>
            </a:r>
            <a:r>
              <a:rPr lang="es-419" sz="1100" dirty="0">
                <a:sym typeface="Roboto Condensed Light"/>
              </a:rPr>
              <a:t>-manager-honeypot</a:t>
            </a:r>
            <a:r>
              <a:rPr lang="es-419" sz="1050" dirty="0">
                <a:sym typeface="Roboto Condensed Light"/>
              </a:rPr>
              <a:t>)</a:t>
            </a:r>
            <a:endParaRPr sz="1050" dirty="0">
              <a:sym typeface="Roboto Condensed Light"/>
            </a:endParaRPr>
          </a:p>
        </p:txBody>
      </p:sp>
      <p:sp>
        <p:nvSpPr>
          <p:cNvPr id="1202" name="Google Shape;1202;p118"/>
          <p:cNvSpPr txBox="1"/>
          <p:nvPr/>
        </p:nvSpPr>
        <p:spPr>
          <a:xfrm>
            <a:off x="1728789" y="4052638"/>
            <a:ext cx="3044376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>
                <a:solidFill>
                  <a:schemeClr val="lt1"/>
                </a:solidFill>
                <a:latin typeface="Tw Cen MT Condensed Extra Bold" panose="020B0803020202020204" pitchFamily="34" charset="0"/>
                <a:ea typeface="Roboto Condensed Light"/>
                <a:cs typeface="Roboto Condensed Light"/>
              </a:defRPr>
            </a:lvl1pPr>
          </a:lstStyle>
          <a:p>
            <a:r>
              <a:rPr lang="es-ES" sz="1500" dirty="0">
                <a:sym typeface="Roboto Condensed Light"/>
              </a:rPr>
              <a:t>Security </a:t>
            </a:r>
            <a:r>
              <a:rPr lang="es-ES" sz="1500" dirty="0" err="1">
                <a:sym typeface="Roboto Condensed Light"/>
              </a:rPr>
              <a:t>Dashboard</a:t>
            </a:r>
            <a:r>
              <a:rPr lang="es-ES" sz="1500" dirty="0">
                <a:sym typeface="Roboto Condensed Light"/>
              </a:rPr>
              <a:t> Local</a:t>
            </a:r>
            <a:endParaRPr sz="1500" dirty="0">
              <a:sym typeface="Roboto Condensed Light"/>
            </a:endParaRPr>
          </a:p>
        </p:txBody>
      </p:sp>
      <p:grpSp>
        <p:nvGrpSpPr>
          <p:cNvPr id="1200" name="Google Shape;1200;p118"/>
          <p:cNvGrpSpPr/>
          <p:nvPr/>
        </p:nvGrpSpPr>
        <p:grpSpPr>
          <a:xfrm>
            <a:off x="4773165" y="1888787"/>
            <a:ext cx="2323633" cy="3308199"/>
            <a:chOff x="4443981" y="1835471"/>
            <a:chExt cx="2323633" cy="3308199"/>
          </a:xfrm>
        </p:grpSpPr>
        <p:sp>
          <p:nvSpPr>
            <p:cNvPr id="1203" name="Google Shape;1203;p118"/>
            <p:cNvSpPr/>
            <p:nvPr/>
          </p:nvSpPr>
          <p:spPr>
            <a:xfrm>
              <a:off x="5340375" y="3765299"/>
              <a:ext cx="621690" cy="1378371"/>
            </a:xfrm>
            <a:custGeom>
              <a:avLst/>
              <a:gdLst/>
              <a:ahLst/>
              <a:cxnLst/>
              <a:rect l="l" t="t" r="r" b="b"/>
              <a:pathLst>
                <a:path w="1178559" h="2613025" extrusionOk="0">
                  <a:moveTo>
                    <a:pt x="589000" y="0"/>
                  </a:moveTo>
                  <a:lnTo>
                    <a:pt x="0" y="408254"/>
                  </a:lnTo>
                  <a:lnTo>
                    <a:pt x="0" y="2612885"/>
                  </a:lnTo>
                  <a:lnTo>
                    <a:pt x="1178001" y="2612885"/>
                  </a:lnTo>
                  <a:lnTo>
                    <a:pt x="1178001" y="408254"/>
                  </a:lnTo>
                  <a:lnTo>
                    <a:pt x="589000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cxnSp>
          <p:nvCxnSpPr>
            <p:cNvPr id="1201" name="Google Shape;1201;p118"/>
            <p:cNvCxnSpPr>
              <a:endCxn id="1202" idx="3"/>
            </p:cNvCxnSpPr>
            <p:nvPr/>
          </p:nvCxnSpPr>
          <p:spPr>
            <a:xfrm flipH="1">
              <a:off x="4443981" y="4255672"/>
              <a:ext cx="896392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diamond" w="sm" len="sm"/>
            </a:ln>
          </p:spPr>
        </p:cxnSp>
        <p:grpSp>
          <p:nvGrpSpPr>
            <p:cNvPr id="1204" name="Google Shape;1204;p118"/>
            <p:cNvGrpSpPr/>
            <p:nvPr/>
          </p:nvGrpSpPr>
          <p:grpSpPr>
            <a:xfrm>
              <a:off x="6436787" y="1835471"/>
              <a:ext cx="330827" cy="330827"/>
              <a:chOff x="4814952" y="380372"/>
              <a:chExt cx="296175" cy="296175"/>
            </a:xfrm>
          </p:grpSpPr>
          <p:sp>
            <p:nvSpPr>
              <p:cNvPr id="1205" name="Google Shape;1205;p118"/>
              <p:cNvSpPr/>
              <p:nvPr/>
            </p:nvSpPr>
            <p:spPr>
              <a:xfrm>
                <a:off x="4814952" y="380372"/>
                <a:ext cx="296175" cy="296175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11847" extrusionOk="0">
                    <a:moveTo>
                      <a:pt x="9483" y="1418"/>
                    </a:moveTo>
                    <a:cubicBezTo>
                      <a:pt x="9672" y="1418"/>
                      <a:pt x="9830" y="1576"/>
                      <a:pt x="9830" y="1765"/>
                    </a:cubicBezTo>
                    <a:lnTo>
                      <a:pt x="9830" y="2836"/>
                    </a:lnTo>
                    <a:lnTo>
                      <a:pt x="788" y="2836"/>
                    </a:lnTo>
                    <a:lnTo>
                      <a:pt x="788" y="1765"/>
                    </a:lnTo>
                    <a:lnTo>
                      <a:pt x="725" y="1765"/>
                    </a:lnTo>
                    <a:cubicBezTo>
                      <a:pt x="725" y="1576"/>
                      <a:pt x="883" y="1418"/>
                      <a:pt x="1072" y="1418"/>
                    </a:cubicBezTo>
                    <a:lnTo>
                      <a:pt x="1418" y="1418"/>
                    </a:lnTo>
                    <a:lnTo>
                      <a:pt x="1418" y="1765"/>
                    </a:lnTo>
                    <a:cubicBezTo>
                      <a:pt x="1418" y="1954"/>
                      <a:pt x="1576" y="2143"/>
                      <a:pt x="1765" y="2143"/>
                    </a:cubicBezTo>
                    <a:cubicBezTo>
                      <a:pt x="1954" y="2143"/>
                      <a:pt x="2111" y="1954"/>
                      <a:pt x="2111" y="1765"/>
                    </a:cubicBezTo>
                    <a:lnTo>
                      <a:pt x="2111" y="1418"/>
                    </a:lnTo>
                    <a:lnTo>
                      <a:pt x="3498" y="1418"/>
                    </a:lnTo>
                    <a:lnTo>
                      <a:pt x="3498" y="1765"/>
                    </a:lnTo>
                    <a:cubicBezTo>
                      <a:pt x="3498" y="1954"/>
                      <a:pt x="3655" y="2143"/>
                      <a:pt x="3844" y="2143"/>
                    </a:cubicBezTo>
                    <a:cubicBezTo>
                      <a:pt x="4065" y="2143"/>
                      <a:pt x="4222" y="1954"/>
                      <a:pt x="4222" y="1765"/>
                    </a:cubicBezTo>
                    <a:lnTo>
                      <a:pt x="4222" y="1418"/>
                    </a:lnTo>
                    <a:lnTo>
                      <a:pt x="6333" y="1418"/>
                    </a:lnTo>
                    <a:lnTo>
                      <a:pt x="6333" y="1765"/>
                    </a:lnTo>
                    <a:cubicBezTo>
                      <a:pt x="6333" y="1954"/>
                      <a:pt x="6490" y="2143"/>
                      <a:pt x="6680" y="2143"/>
                    </a:cubicBezTo>
                    <a:cubicBezTo>
                      <a:pt x="6900" y="2143"/>
                      <a:pt x="7058" y="1954"/>
                      <a:pt x="7058" y="1765"/>
                    </a:cubicBezTo>
                    <a:lnTo>
                      <a:pt x="7058" y="1418"/>
                    </a:lnTo>
                    <a:lnTo>
                      <a:pt x="8412" y="1418"/>
                    </a:lnTo>
                    <a:lnTo>
                      <a:pt x="8412" y="1765"/>
                    </a:lnTo>
                    <a:cubicBezTo>
                      <a:pt x="8412" y="1954"/>
                      <a:pt x="8570" y="2143"/>
                      <a:pt x="8790" y="2143"/>
                    </a:cubicBezTo>
                    <a:cubicBezTo>
                      <a:pt x="8979" y="2143"/>
                      <a:pt x="9137" y="1954"/>
                      <a:pt x="9137" y="1765"/>
                    </a:cubicBezTo>
                    <a:lnTo>
                      <a:pt x="9137" y="1418"/>
                    </a:lnTo>
                    <a:close/>
                    <a:moveTo>
                      <a:pt x="9767" y="3497"/>
                    </a:moveTo>
                    <a:lnTo>
                      <a:pt x="9767" y="7026"/>
                    </a:lnTo>
                    <a:cubicBezTo>
                      <a:pt x="9641" y="7026"/>
                      <a:pt x="9546" y="6963"/>
                      <a:pt x="9420" y="6963"/>
                    </a:cubicBezTo>
                    <a:cubicBezTo>
                      <a:pt x="8066" y="6963"/>
                      <a:pt x="6963" y="8066"/>
                      <a:pt x="6963" y="9420"/>
                    </a:cubicBezTo>
                    <a:cubicBezTo>
                      <a:pt x="6963" y="9546"/>
                      <a:pt x="6963" y="9641"/>
                      <a:pt x="7026" y="9767"/>
                    </a:cubicBezTo>
                    <a:lnTo>
                      <a:pt x="1040" y="9767"/>
                    </a:lnTo>
                    <a:cubicBezTo>
                      <a:pt x="820" y="9767"/>
                      <a:pt x="662" y="9609"/>
                      <a:pt x="662" y="9420"/>
                    </a:cubicBezTo>
                    <a:lnTo>
                      <a:pt x="662" y="3497"/>
                    </a:lnTo>
                    <a:close/>
                    <a:moveTo>
                      <a:pt x="9420" y="7688"/>
                    </a:moveTo>
                    <a:cubicBezTo>
                      <a:pt x="10366" y="7688"/>
                      <a:pt x="11153" y="8475"/>
                      <a:pt x="11153" y="9420"/>
                    </a:cubicBezTo>
                    <a:cubicBezTo>
                      <a:pt x="11153" y="10397"/>
                      <a:pt x="10366" y="11185"/>
                      <a:pt x="9420" y="11185"/>
                    </a:cubicBezTo>
                    <a:cubicBezTo>
                      <a:pt x="8475" y="11185"/>
                      <a:pt x="7688" y="10397"/>
                      <a:pt x="7688" y="9420"/>
                    </a:cubicBezTo>
                    <a:cubicBezTo>
                      <a:pt x="7688" y="8475"/>
                      <a:pt x="8475" y="7688"/>
                      <a:pt x="9420" y="7688"/>
                    </a:cubicBezTo>
                    <a:close/>
                    <a:moveTo>
                      <a:pt x="1733" y="0"/>
                    </a:moveTo>
                    <a:cubicBezTo>
                      <a:pt x="1544" y="0"/>
                      <a:pt x="1387" y="158"/>
                      <a:pt x="1387" y="347"/>
                    </a:cubicBezTo>
                    <a:lnTo>
                      <a:pt x="1387" y="725"/>
                    </a:lnTo>
                    <a:lnTo>
                      <a:pt x="1040" y="725"/>
                    </a:lnTo>
                    <a:cubicBezTo>
                      <a:pt x="442" y="725"/>
                      <a:pt x="0" y="1166"/>
                      <a:pt x="0" y="1733"/>
                    </a:cubicBezTo>
                    <a:lnTo>
                      <a:pt x="0" y="9389"/>
                    </a:lnTo>
                    <a:cubicBezTo>
                      <a:pt x="0" y="9956"/>
                      <a:pt x="473" y="10429"/>
                      <a:pt x="1040" y="10429"/>
                    </a:cubicBezTo>
                    <a:lnTo>
                      <a:pt x="7215" y="10429"/>
                    </a:lnTo>
                    <a:cubicBezTo>
                      <a:pt x="7593" y="11279"/>
                      <a:pt x="8444" y="11846"/>
                      <a:pt x="9420" y="11846"/>
                    </a:cubicBezTo>
                    <a:cubicBezTo>
                      <a:pt x="10744" y="11846"/>
                      <a:pt x="11846" y="10744"/>
                      <a:pt x="11846" y="9420"/>
                    </a:cubicBezTo>
                    <a:cubicBezTo>
                      <a:pt x="11846" y="8444"/>
                      <a:pt x="11311" y="7593"/>
                      <a:pt x="10492" y="7215"/>
                    </a:cubicBezTo>
                    <a:lnTo>
                      <a:pt x="10492" y="1733"/>
                    </a:lnTo>
                    <a:cubicBezTo>
                      <a:pt x="10492" y="1135"/>
                      <a:pt x="10019" y="725"/>
                      <a:pt x="9452" y="725"/>
                    </a:cubicBezTo>
                    <a:lnTo>
                      <a:pt x="9105" y="725"/>
                    </a:lnTo>
                    <a:lnTo>
                      <a:pt x="9105" y="347"/>
                    </a:lnTo>
                    <a:cubicBezTo>
                      <a:pt x="9105" y="158"/>
                      <a:pt x="8948" y="0"/>
                      <a:pt x="8759" y="0"/>
                    </a:cubicBezTo>
                    <a:cubicBezTo>
                      <a:pt x="8538" y="0"/>
                      <a:pt x="8381" y="158"/>
                      <a:pt x="8381" y="347"/>
                    </a:cubicBezTo>
                    <a:lnTo>
                      <a:pt x="8381" y="725"/>
                    </a:lnTo>
                    <a:lnTo>
                      <a:pt x="7026" y="725"/>
                    </a:lnTo>
                    <a:lnTo>
                      <a:pt x="7026" y="347"/>
                    </a:lnTo>
                    <a:cubicBezTo>
                      <a:pt x="7026" y="158"/>
                      <a:pt x="6869" y="0"/>
                      <a:pt x="6648" y="0"/>
                    </a:cubicBezTo>
                    <a:cubicBezTo>
                      <a:pt x="6459" y="0"/>
                      <a:pt x="6301" y="158"/>
                      <a:pt x="6301" y="347"/>
                    </a:cubicBezTo>
                    <a:lnTo>
                      <a:pt x="6301" y="725"/>
                    </a:lnTo>
                    <a:lnTo>
                      <a:pt x="4191" y="725"/>
                    </a:lnTo>
                    <a:lnTo>
                      <a:pt x="4191" y="347"/>
                    </a:lnTo>
                    <a:cubicBezTo>
                      <a:pt x="4191" y="158"/>
                      <a:pt x="4033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725"/>
                    </a:lnTo>
                    <a:lnTo>
                      <a:pt x="2080" y="725"/>
                    </a:lnTo>
                    <a:lnTo>
                      <a:pt x="2080" y="347"/>
                    </a:lnTo>
                    <a:cubicBezTo>
                      <a:pt x="2080" y="158"/>
                      <a:pt x="1922" y="0"/>
                      <a:pt x="173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118"/>
              <p:cNvSpPr/>
              <p:nvPr/>
            </p:nvSpPr>
            <p:spPr>
              <a:xfrm>
                <a:off x="5041771" y="589097"/>
                <a:ext cx="3470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14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lnTo>
                      <a:pt x="1" y="1071"/>
                    </a:lnTo>
                    <a:cubicBezTo>
                      <a:pt x="1" y="1260"/>
                      <a:pt x="127" y="1418"/>
                      <a:pt x="347" y="1418"/>
                    </a:cubicBezTo>
                    <a:lnTo>
                      <a:pt x="1041" y="1418"/>
                    </a:lnTo>
                    <a:cubicBezTo>
                      <a:pt x="1261" y="1418"/>
                      <a:pt x="1387" y="1260"/>
                      <a:pt x="1387" y="1071"/>
                    </a:cubicBezTo>
                    <a:cubicBezTo>
                      <a:pt x="1387" y="882"/>
                      <a:pt x="1261" y="725"/>
                      <a:pt x="1041" y="725"/>
                    </a:cubicBezTo>
                    <a:lnTo>
                      <a:pt x="694" y="725"/>
                    </a:lnTo>
                    <a:lnTo>
                      <a:pt x="694" y="347"/>
                    </a:lnTo>
                    <a:cubicBezTo>
                      <a:pt x="694" y="158"/>
                      <a:pt x="536" y="0"/>
                      <a:pt x="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118"/>
              <p:cNvSpPr/>
              <p:nvPr/>
            </p:nvSpPr>
            <p:spPr>
              <a:xfrm>
                <a:off x="4849597" y="484347"/>
                <a:ext cx="35475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5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78"/>
                    </a:cubicBezTo>
                    <a:cubicBezTo>
                      <a:pt x="1" y="567"/>
                      <a:pt x="158" y="725"/>
                      <a:pt x="347" y="725"/>
                    </a:cubicBezTo>
                    <a:lnTo>
                      <a:pt x="1072" y="725"/>
                    </a:lnTo>
                    <a:cubicBezTo>
                      <a:pt x="1261" y="725"/>
                      <a:pt x="1418" y="567"/>
                      <a:pt x="1418" y="378"/>
                    </a:cubicBezTo>
                    <a:cubicBezTo>
                      <a:pt x="1418" y="158"/>
                      <a:pt x="1261" y="0"/>
                      <a:pt x="10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118"/>
              <p:cNvSpPr/>
              <p:nvPr/>
            </p:nvSpPr>
            <p:spPr>
              <a:xfrm>
                <a:off x="4901598" y="484347"/>
                <a:ext cx="3545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725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78"/>
                    </a:cubicBezTo>
                    <a:cubicBezTo>
                      <a:pt x="0" y="567"/>
                      <a:pt x="158" y="725"/>
                      <a:pt x="347" y="725"/>
                    </a:cubicBezTo>
                    <a:lnTo>
                      <a:pt x="1071" y="725"/>
                    </a:lnTo>
                    <a:cubicBezTo>
                      <a:pt x="1260" y="725"/>
                      <a:pt x="1418" y="567"/>
                      <a:pt x="1418" y="378"/>
                    </a:cubicBezTo>
                    <a:cubicBezTo>
                      <a:pt x="1418" y="158"/>
                      <a:pt x="1260" y="0"/>
                      <a:pt x="10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118"/>
              <p:cNvSpPr/>
              <p:nvPr/>
            </p:nvSpPr>
            <p:spPr>
              <a:xfrm>
                <a:off x="4953573" y="484347"/>
                <a:ext cx="35475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5" extrusionOk="0">
                    <a:moveTo>
                      <a:pt x="378" y="0"/>
                    </a:moveTo>
                    <a:cubicBezTo>
                      <a:pt x="158" y="0"/>
                      <a:pt x="0" y="158"/>
                      <a:pt x="0" y="378"/>
                    </a:cubicBezTo>
                    <a:cubicBezTo>
                      <a:pt x="0" y="567"/>
                      <a:pt x="158" y="725"/>
                      <a:pt x="378" y="725"/>
                    </a:cubicBezTo>
                    <a:lnTo>
                      <a:pt x="1072" y="725"/>
                    </a:lnTo>
                    <a:cubicBezTo>
                      <a:pt x="1261" y="725"/>
                      <a:pt x="1418" y="567"/>
                      <a:pt x="1418" y="378"/>
                    </a:cubicBezTo>
                    <a:cubicBezTo>
                      <a:pt x="1418" y="158"/>
                      <a:pt x="1261" y="0"/>
                      <a:pt x="10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118"/>
              <p:cNvSpPr/>
              <p:nvPr/>
            </p:nvSpPr>
            <p:spPr>
              <a:xfrm>
                <a:off x="5007121" y="484347"/>
                <a:ext cx="35475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5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78"/>
                    </a:cubicBezTo>
                    <a:cubicBezTo>
                      <a:pt x="1" y="567"/>
                      <a:pt x="158" y="725"/>
                      <a:pt x="347" y="725"/>
                    </a:cubicBezTo>
                    <a:lnTo>
                      <a:pt x="1072" y="725"/>
                    </a:lnTo>
                    <a:cubicBezTo>
                      <a:pt x="1261" y="725"/>
                      <a:pt x="1418" y="567"/>
                      <a:pt x="1418" y="378"/>
                    </a:cubicBezTo>
                    <a:cubicBezTo>
                      <a:pt x="1418" y="158"/>
                      <a:pt x="1261" y="0"/>
                      <a:pt x="10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118"/>
              <p:cNvSpPr/>
              <p:nvPr/>
            </p:nvSpPr>
            <p:spPr>
              <a:xfrm>
                <a:off x="4849597" y="519771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79"/>
                    </a:cubicBezTo>
                    <a:cubicBezTo>
                      <a:pt x="1" y="568"/>
                      <a:pt x="158" y="725"/>
                      <a:pt x="347" y="725"/>
                    </a:cubicBezTo>
                    <a:lnTo>
                      <a:pt x="1072" y="725"/>
                    </a:lnTo>
                    <a:cubicBezTo>
                      <a:pt x="1261" y="725"/>
                      <a:pt x="1418" y="568"/>
                      <a:pt x="1418" y="379"/>
                    </a:cubicBezTo>
                    <a:cubicBezTo>
                      <a:pt x="1418" y="158"/>
                      <a:pt x="1261" y="1"/>
                      <a:pt x="107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118"/>
              <p:cNvSpPr/>
              <p:nvPr/>
            </p:nvSpPr>
            <p:spPr>
              <a:xfrm>
                <a:off x="4901598" y="519771"/>
                <a:ext cx="354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726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79"/>
                    </a:cubicBezTo>
                    <a:cubicBezTo>
                      <a:pt x="0" y="568"/>
                      <a:pt x="158" y="725"/>
                      <a:pt x="347" y="725"/>
                    </a:cubicBezTo>
                    <a:lnTo>
                      <a:pt x="1071" y="725"/>
                    </a:lnTo>
                    <a:cubicBezTo>
                      <a:pt x="1260" y="725"/>
                      <a:pt x="1418" y="568"/>
                      <a:pt x="1418" y="379"/>
                    </a:cubicBezTo>
                    <a:cubicBezTo>
                      <a:pt x="1418" y="158"/>
                      <a:pt x="1260" y="1"/>
                      <a:pt x="10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118"/>
              <p:cNvSpPr/>
              <p:nvPr/>
            </p:nvSpPr>
            <p:spPr>
              <a:xfrm>
                <a:off x="4953573" y="519771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79"/>
                    </a:cubicBezTo>
                    <a:cubicBezTo>
                      <a:pt x="0" y="568"/>
                      <a:pt x="158" y="725"/>
                      <a:pt x="378" y="725"/>
                    </a:cubicBezTo>
                    <a:lnTo>
                      <a:pt x="1072" y="725"/>
                    </a:lnTo>
                    <a:cubicBezTo>
                      <a:pt x="1261" y="725"/>
                      <a:pt x="1418" y="568"/>
                      <a:pt x="1418" y="379"/>
                    </a:cubicBezTo>
                    <a:cubicBezTo>
                      <a:pt x="1418" y="158"/>
                      <a:pt x="1261" y="1"/>
                      <a:pt x="107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118"/>
              <p:cNvSpPr/>
              <p:nvPr/>
            </p:nvSpPr>
            <p:spPr>
              <a:xfrm>
                <a:off x="5007121" y="519771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79"/>
                    </a:cubicBezTo>
                    <a:cubicBezTo>
                      <a:pt x="1" y="568"/>
                      <a:pt x="158" y="725"/>
                      <a:pt x="347" y="725"/>
                    </a:cubicBezTo>
                    <a:lnTo>
                      <a:pt x="1072" y="725"/>
                    </a:lnTo>
                    <a:cubicBezTo>
                      <a:pt x="1261" y="725"/>
                      <a:pt x="1418" y="568"/>
                      <a:pt x="1418" y="379"/>
                    </a:cubicBezTo>
                    <a:cubicBezTo>
                      <a:pt x="1418" y="158"/>
                      <a:pt x="1261" y="1"/>
                      <a:pt x="107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118"/>
              <p:cNvSpPr/>
              <p:nvPr/>
            </p:nvSpPr>
            <p:spPr>
              <a:xfrm>
                <a:off x="4849597" y="554447"/>
                <a:ext cx="35475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5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78"/>
                    </a:cubicBezTo>
                    <a:cubicBezTo>
                      <a:pt x="1" y="567"/>
                      <a:pt x="158" y="725"/>
                      <a:pt x="347" y="725"/>
                    </a:cubicBezTo>
                    <a:lnTo>
                      <a:pt x="1072" y="725"/>
                    </a:lnTo>
                    <a:cubicBezTo>
                      <a:pt x="1261" y="725"/>
                      <a:pt x="1418" y="567"/>
                      <a:pt x="1418" y="378"/>
                    </a:cubicBezTo>
                    <a:cubicBezTo>
                      <a:pt x="1418" y="158"/>
                      <a:pt x="1261" y="0"/>
                      <a:pt x="10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118"/>
              <p:cNvSpPr/>
              <p:nvPr/>
            </p:nvSpPr>
            <p:spPr>
              <a:xfrm>
                <a:off x="4901598" y="554447"/>
                <a:ext cx="3545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725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78"/>
                    </a:cubicBezTo>
                    <a:cubicBezTo>
                      <a:pt x="0" y="567"/>
                      <a:pt x="158" y="725"/>
                      <a:pt x="347" y="725"/>
                    </a:cubicBezTo>
                    <a:lnTo>
                      <a:pt x="1071" y="725"/>
                    </a:lnTo>
                    <a:cubicBezTo>
                      <a:pt x="1260" y="725"/>
                      <a:pt x="1418" y="567"/>
                      <a:pt x="1418" y="378"/>
                    </a:cubicBezTo>
                    <a:cubicBezTo>
                      <a:pt x="1418" y="158"/>
                      <a:pt x="1260" y="0"/>
                      <a:pt x="10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118"/>
              <p:cNvSpPr/>
              <p:nvPr/>
            </p:nvSpPr>
            <p:spPr>
              <a:xfrm>
                <a:off x="4953573" y="554447"/>
                <a:ext cx="35475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5" extrusionOk="0">
                    <a:moveTo>
                      <a:pt x="378" y="0"/>
                    </a:moveTo>
                    <a:cubicBezTo>
                      <a:pt x="158" y="0"/>
                      <a:pt x="0" y="158"/>
                      <a:pt x="0" y="378"/>
                    </a:cubicBezTo>
                    <a:cubicBezTo>
                      <a:pt x="0" y="567"/>
                      <a:pt x="158" y="725"/>
                      <a:pt x="378" y="725"/>
                    </a:cubicBezTo>
                    <a:lnTo>
                      <a:pt x="1072" y="725"/>
                    </a:lnTo>
                    <a:cubicBezTo>
                      <a:pt x="1261" y="725"/>
                      <a:pt x="1418" y="567"/>
                      <a:pt x="1418" y="378"/>
                    </a:cubicBezTo>
                    <a:cubicBezTo>
                      <a:pt x="1418" y="158"/>
                      <a:pt x="1261" y="0"/>
                      <a:pt x="10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118"/>
              <p:cNvSpPr/>
              <p:nvPr/>
            </p:nvSpPr>
            <p:spPr>
              <a:xfrm>
                <a:off x="4849597" y="589097"/>
                <a:ext cx="35475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5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67"/>
                      <a:pt x="158" y="725"/>
                      <a:pt x="347" y="725"/>
                    </a:cubicBezTo>
                    <a:lnTo>
                      <a:pt x="1072" y="725"/>
                    </a:lnTo>
                    <a:cubicBezTo>
                      <a:pt x="1261" y="725"/>
                      <a:pt x="1418" y="567"/>
                      <a:pt x="1418" y="347"/>
                    </a:cubicBezTo>
                    <a:cubicBezTo>
                      <a:pt x="1418" y="158"/>
                      <a:pt x="1261" y="0"/>
                      <a:pt x="10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118"/>
              <p:cNvSpPr/>
              <p:nvPr/>
            </p:nvSpPr>
            <p:spPr>
              <a:xfrm>
                <a:off x="4901598" y="589097"/>
                <a:ext cx="3545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725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cubicBezTo>
                      <a:pt x="0" y="567"/>
                      <a:pt x="158" y="725"/>
                      <a:pt x="347" y="725"/>
                    </a:cubicBezTo>
                    <a:lnTo>
                      <a:pt x="1071" y="725"/>
                    </a:lnTo>
                    <a:cubicBezTo>
                      <a:pt x="1260" y="725"/>
                      <a:pt x="1418" y="567"/>
                      <a:pt x="1418" y="347"/>
                    </a:cubicBezTo>
                    <a:cubicBezTo>
                      <a:pt x="1418" y="158"/>
                      <a:pt x="1260" y="0"/>
                      <a:pt x="10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118"/>
              <p:cNvSpPr/>
              <p:nvPr/>
            </p:nvSpPr>
            <p:spPr>
              <a:xfrm>
                <a:off x="4953573" y="589097"/>
                <a:ext cx="35475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5" extrusionOk="0">
                    <a:moveTo>
                      <a:pt x="378" y="0"/>
                    </a:moveTo>
                    <a:cubicBezTo>
                      <a:pt x="158" y="0"/>
                      <a:pt x="0" y="158"/>
                      <a:pt x="0" y="347"/>
                    </a:cubicBezTo>
                    <a:cubicBezTo>
                      <a:pt x="0" y="567"/>
                      <a:pt x="158" y="725"/>
                      <a:pt x="378" y="725"/>
                    </a:cubicBezTo>
                    <a:lnTo>
                      <a:pt x="1072" y="725"/>
                    </a:lnTo>
                    <a:cubicBezTo>
                      <a:pt x="1261" y="725"/>
                      <a:pt x="1418" y="567"/>
                      <a:pt x="1418" y="347"/>
                    </a:cubicBezTo>
                    <a:cubicBezTo>
                      <a:pt x="1418" y="158"/>
                      <a:pt x="1261" y="0"/>
                      <a:pt x="10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Google Shape;7069;p141"/>
          <p:cNvSpPr/>
          <p:nvPr/>
        </p:nvSpPr>
        <p:spPr>
          <a:xfrm>
            <a:off x="6458179" y="2614768"/>
            <a:ext cx="307792" cy="284840"/>
          </a:xfrm>
          <a:custGeom>
            <a:avLst/>
            <a:gdLst/>
            <a:ahLst/>
            <a:cxnLst/>
            <a:rect l="l" t="t" r="r" b="b"/>
            <a:pathLst>
              <a:path w="11752" h="11690" extrusionOk="0">
                <a:moveTo>
                  <a:pt x="5923" y="694"/>
                </a:moveTo>
                <a:cubicBezTo>
                  <a:pt x="6490" y="694"/>
                  <a:pt x="6963" y="1166"/>
                  <a:pt x="6963" y="1765"/>
                </a:cubicBezTo>
                <a:cubicBezTo>
                  <a:pt x="6963" y="2332"/>
                  <a:pt x="6490" y="2805"/>
                  <a:pt x="5923" y="2805"/>
                </a:cubicBezTo>
                <a:cubicBezTo>
                  <a:pt x="5325" y="2805"/>
                  <a:pt x="4852" y="2332"/>
                  <a:pt x="4852" y="1765"/>
                </a:cubicBezTo>
                <a:cubicBezTo>
                  <a:pt x="4852" y="1229"/>
                  <a:pt x="5325" y="694"/>
                  <a:pt x="5923" y="694"/>
                </a:cubicBezTo>
                <a:close/>
                <a:moveTo>
                  <a:pt x="2489" y="3466"/>
                </a:moveTo>
                <a:cubicBezTo>
                  <a:pt x="2678" y="3466"/>
                  <a:pt x="2836" y="3624"/>
                  <a:pt x="2836" y="3813"/>
                </a:cubicBezTo>
                <a:lnTo>
                  <a:pt x="2836" y="4916"/>
                </a:lnTo>
                <a:cubicBezTo>
                  <a:pt x="2678" y="4947"/>
                  <a:pt x="2584" y="5042"/>
                  <a:pt x="2458" y="5168"/>
                </a:cubicBezTo>
                <a:cubicBezTo>
                  <a:pt x="2363" y="5231"/>
                  <a:pt x="2300" y="5357"/>
                  <a:pt x="2237" y="5420"/>
                </a:cubicBezTo>
                <a:cubicBezTo>
                  <a:pt x="2174" y="5357"/>
                  <a:pt x="2143" y="5262"/>
                  <a:pt x="2143" y="5199"/>
                </a:cubicBezTo>
                <a:lnTo>
                  <a:pt x="2143" y="3813"/>
                </a:lnTo>
                <a:cubicBezTo>
                  <a:pt x="2143" y="3624"/>
                  <a:pt x="2300" y="3466"/>
                  <a:pt x="2489" y="3466"/>
                </a:cubicBezTo>
                <a:close/>
                <a:moveTo>
                  <a:pt x="9326" y="3466"/>
                </a:moveTo>
                <a:cubicBezTo>
                  <a:pt x="9546" y="3466"/>
                  <a:pt x="9704" y="3624"/>
                  <a:pt x="9704" y="3813"/>
                </a:cubicBezTo>
                <a:lnTo>
                  <a:pt x="9704" y="5199"/>
                </a:lnTo>
                <a:cubicBezTo>
                  <a:pt x="9704" y="5262"/>
                  <a:pt x="9641" y="5357"/>
                  <a:pt x="9578" y="5420"/>
                </a:cubicBezTo>
                <a:cubicBezTo>
                  <a:pt x="9546" y="5294"/>
                  <a:pt x="9452" y="5231"/>
                  <a:pt x="9389" y="5168"/>
                </a:cubicBezTo>
                <a:cubicBezTo>
                  <a:pt x="9263" y="5042"/>
                  <a:pt x="9137" y="4947"/>
                  <a:pt x="8979" y="4916"/>
                </a:cubicBezTo>
                <a:lnTo>
                  <a:pt x="8979" y="3813"/>
                </a:lnTo>
                <a:cubicBezTo>
                  <a:pt x="9011" y="3624"/>
                  <a:pt x="9168" y="3466"/>
                  <a:pt x="9326" y="3466"/>
                </a:cubicBezTo>
                <a:close/>
                <a:moveTo>
                  <a:pt x="5923" y="3466"/>
                </a:moveTo>
                <a:cubicBezTo>
                  <a:pt x="6900" y="3466"/>
                  <a:pt x="7814" y="4096"/>
                  <a:pt x="8160" y="4947"/>
                </a:cubicBezTo>
                <a:cubicBezTo>
                  <a:pt x="8066" y="5010"/>
                  <a:pt x="8003" y="5042"/>
                  <a:pt x="7971" y="5105"/>
                </a:cubicBezTo>
                <a:lnTo>
                  <a:pt x="6081" y="6963"/>
                </a:lnTo>
                <a:cubicBezTo>
                  <a:pt x="6018" y="6995"/>
                  <a:pt x="5955" y="7089"/>
                  <a:pt x="5923" y="7152"/>
                </a:cubicBezTo>
                <a:cubicBezTo>
                  <a:pt x="5860" y="7089"/>
                  <a:pt x="5797" y="7026"/>
                  <a:pt x="5766" y="6963"/>
                </a:cubicBezTo>
                <a:lnTo>
                  <a:pt x="3876" y="5105"/>
                </a:lnTo>
                <a:cubicBezTo>
                  <a:pt x="3781" y="5042"/>
                  <a:pt x="3750" y="5010"/>
                  <a:pt x="3655" y="4947"/>
                </a:cubicBezTo>
                <a:cubicBezTo>
                  <a:pt x="4033" y="4096"/>
                  <a:pt x="4915" y="3466"/>
                  <a:pt x="5923" y="3466"/>
                </a:cubicBezTo>
                <a:close/>
                <a:moveTo>
                  <a:pt x="10744" y="2049"/>
                </a:moveTo>
                <a:cubicBezTo>
                  <a:pt x="10964" y="2049"/>
                  <a:pt x="11122" y="2206"/>
                  <a:pt x="11122" y="2395"/>
                </a:cubicBezTo>
                <a:lnTo>
                  <a:pt x="11122" y="6144"/>
                </a:lnTo>
                <a:lnTo>
                  <a:pt x="11059" y="6144"/>
                </a:lnTo>
                <a:cubicBezTo>
                  <a:pt x="11059" y="6333"/>
                  <a:pt x="11027" y="6491"/>
                  <a:pt x="10901" y="6648"/>
                </a:cubicBezTo>
                <a:lnTo>
                  <a:pt x="9263" y="9421"/>
                </a:lnTo>
                <a:cubicBezTo>
                  <a:pt x="9105" y="9673"/>
                  <a:pt x="9011" y="9956"/>
                  <a:pt x="9011" y="10271"/>
                </a:cubicBezTo>
                <a:lnTo>
                  <a:pt x="9011" y="10933"/>
                </a:lnTo>
                <a:lnTo>
                  <a:pt x="6270" y="10933"/>
                </a:lnTo>
                <a:lnTo>
                  <a:pt x="6270" y="8097"/>
                </a:lnTo>
                <a:cubicBezTo>
                  <a:pt x="6270" y="7845"/>
                  <a:pt x="6396" y="7593"/>
                  <a:pt x="6585" y="7404"/>
                </a:cubicBezTo>
                <a:lnTo>
                  <a:pt x="8475" y="5546"/>
                </a:lnTo>
                <a:cubicBezTo>
                  <a:pt x="8538" y="5483"/>
                  <a:pt x="8625" y="5451"/>
                  <a:pt x="8712" y="5451"/>
                </a:cubicBezTo>
                <a:cubicBezTo>
                  <a:pt x="8798" y="5451"/>
                  <a:pt x="8885" y="5483"/>
                  <a:pt x="8948" y="5546"/>
                </a:cubicBezTo>
                <a:cubicBezTo>
                  <a:pt x="9074" y="5672"/>
                  <a:pt x="9074" y="5892"/>
                  <a:pt x="8948" y="6018"/>
                </a:cubicBezTo>
                <a:lnTo>
                  <a:pt x="7751" y="7215"/>
                </a:lnTo>
                <a:cubicBezTo>
                  <a:pt x="7656" y="7310"/>
                  <a:pt x="7656" y="7562"/>
                  <a:pt x="7751" y="7656"/>
                </a:cubicBezTo>
                <a:cubicBezTo>
                  <a:pt x="7814" y="7719"/>
                  <a:pt x="7908" y="7751"/>
                  <a:pt x="7999" y="7751"/>
                </a:cubicBezTo>
                <a:cubicBezTo>
                  <a:pt x="8089" y="7751"/>
                  <a:pt x="8176" y="7719"/>
                  <a:pt x="8223" y="7656"/>
                </a:cubicBezTo>
                <a:lnTo>
                  <a:pt x="10082" y="5829"/>
                </a:lnTo>
                <a:cubicBezTo>
                  <a:pt x="10271" y="5609"/>
                  <a:pt x="10397" y="5388"/>
                  <a:pt x="10397" y="5105"/>
                </a:cubicBezTo>
                <a:lnTo>
                  <a:pt x="10397" y="2395"/>
                </a:lnTo>
                <a:cubicBezTo>
                  <a:pt x="10397" y="2206"/>
                  <a:pt x="10555" y="2049"/>
                  <a:pt x="10744" y="2049"/>
                </a:cubicBezTo>
                <a:close/>
                <a:moveTo>
                  <a:pt x="1103" y="2080"/>
                </a:moveTo>
                <a:cubicBezTo>
                  <a:pt x="1292" y="2080"/>
                  <a:pt x="1450" y="2238"/>
                  <a:pt x="1450" y="2427"/>
                </a:cubicBezTo>
                <a:lnTo>
                  <a:pt x="1450" y="5168"/>
                </a:lnTo>
                <a:cubicBezTo>
                  <a:pt x="1450" y="5420"/>
                  <a:pt x="1576" y="5672"/>
                  <a:pt x="1796" y="5861"/>
                </a:cubicBezTo>
                <a:lnTo>
                  <a:pt x="3624" y="7719"/>
                </a:lnTo>
                <a:cubicBezTo>
                  <a:pt x="3687" y="7782"/>
                  <a:pt x="3781" y="7814"/>
                  <a:pt x="3872" y="7814"/>
                </a:cubicBezTo>
                <a:cubicBezTo>
                  <a:pt x="3962" y="7814"/>
                  <a:pt x="4049" y="7782"/>
                  <a:pt x="4096" y="7719"/>
                </a:cubicBezTo>
                <a:cubicBezTo>
                  <a:pt x="4222" y="7593"/>
                  <a:pt x="4222" y="7373"/>
                  <a:pt x="4096" y="7247"/>
                </a:cubicBezTo>
                <a:lnTo>
                  <a:pt x="2930" y="6050"/>
                </a:lnTo>
                <a:cubicBezTo>
                  <a:pt x="2804" y="5955"/>
                  <a:pt x="2804" y="5703"/>
                  <a:pt x="2930" y="5577"/>
                </a:cubicBezTo>
                <a:cubicBezTo>
                  <a:pt x="2978" y="5530"/>
                  <a:pt x="3064" y="5506"/>
                  <a:pt x="3155" y="5506"/>
                </a:cubicBezTo>
                <a:cubicBezTo>
                  <a:pt x="3245" y="5506"/>
                  <a:pt x="3340" y="5530"/>
                  <a:pt x="3403" y="5577"/>
                </a:cubicBezTo>
                <a:lnTo>
                  <a:pt x="5293" y="7436"/>
                </a:lnTo>
                <a:cubicBezTo>
                  <a:pt x="5482" y="7625"/>
                  <a:pt x="5608" y="7877"/>
                  <a:pt x="5608" y="8161"/>
                </a:cubicBezTo>
                <a:lnTo>
                  <a:pt x="5608" y="10996"/>
                </a:lnTo>
                <a:lnTo>
                  <a:pt x="2836" y="10996"/>
                </a:lnTo>
                <a:lnTo>
                  <a:pt x="2836" y="10303"/>
                </a:lnTo>
                <a:cubicBezTo>
                  <a:pt x="2804" y="10051"/>
                  <a:pt x="2710" y="9736"/>
                  <a:pt x="2552" y="9452"/>
                </a:cubicBezTo>
                <a:lnTo>
                  <a:pt x="914" y="6680"/>
                </a:lnTo>
                <a:cubicBezTo>
                  <a:pt x="851" y="6522"/>
                  <a:pt x="757" y="6333"/>
                  <a:pt x="757" y="6176"/>
                </a:cubicBezTo>
                <a:lnTo>
                  <a:pt x="757" y="2427"/>
                </a:lnTo>
                <a:cubicBezTo>
                  <a:pt x="757" y="2238"/>
                  <a:pt x="914" y="2080"/>
                  <a:pt x="1103" y="2080"/>
                </a:cubicBezTo>
                <a:close/>
                <a:moveTo>
                  <a:pt x="5860" y="1"/>
                </a:moveTo>
                <a:cubicBezTo>
                  <a:pt x="4915" y="1"/>
                  <a:pt x="4128" y="788"/>
                  <a:pt x="4128" y="1734"/>
                </a:cubicBezTo>
                <a:cubicBezTo>
                  <a:pt x="4128" y="2206"/>
                  <a:pt x="4348" y="2647"/>
                  <a:pt x="4695" y="2994"/>
                </a:cubicBezTo>
                <a:cubicBezTo>
                  <a:pt x="4411" y="3120"/>
                  <a:pt x="4191" y="3214"/>
                  <a:pt x="3939" y="3435"/>
                </a:cubicBezTo>
                <a:cubicBezTo>
                  <a:pt x="3750" y="3592"/>
                  <a:pt x="3592" y="3750"/>
                  <a:pt x="3435" y="3939"/>
                </a:cubicBezTo>
                <a:lnTo>
                  <a:pt x="3435" y="3813"/>
                </a:lnTo>
                <a:cubicBezTo>
                  <a:pt x="3435" y="3246"/>
                  <a:pt x="2962" y="2805"/>
                  <a:pt x="2395" y="2805"/>
                </a:cubicBezTo>
                <a:cubicBezTo>
                  <a:pt x="2300" y="2805"/>
                  <a:pt x="2174" y="2836"/>
                  <a:pt x="2048" y="2836"/>
                </a:cubicBezTo>
                <a:lnTo>
                  <a:pt x="2048" y="2427"/>
                </a:lnTo>
                <a:cubicBezTo>
                  <a:pt x="2048" y="1891"/>
                  <a:pt x="1576" y="1418"/>
                  <a:pt x="1040" y="1418"/>
                </a:cubicBezTo>
                <a:cubicBezTo>
                  <a:pt x="473" y="1418"/>
                  <a:pt x="0" y="1891"/>
                  <a:pt x="0" y="2427"/>
                </a:cubicBezTo>
                <a:lnTo>
                  <a:pt x="0" y="6176"/>
                </a:lnTo>
                <a:cubicBezTo>
                  <a:pt x="0" y="6491"/>
                  <a:pt x="95" y="6806"/>
                  <a:pt x="253" y="7026"/>
                </a:cubicBezTo>
                <a:lnTo>
                  <a:pt x="1891" y="9799"/>
                </a:lnTo>
                <a:cubicBezTo>
                  <a:pt x="1985" y="9956"/>
                  <a:pt x="2048" y="10145"/>
                  <a:pt x="2048" y="10303"/>
                </a:cubicBezTo>
                <a:lnTo>
                  <a:pt x="2048" y="11342"/>
                </a:lnTo>
                <a:cubicBezTo>
                  <a:pt x="2048" y="11532"/>
                  <a:pt x="2206" y="11689"/>
                  <a:pt x="2395" y="11689"/>
                </a:cubicBezTo>
                <a:lnTo>
                  <a:pt x="9294" y="11689"/>
                </a:lnTo>
                <a:cubicBezTo>
                  <a:pt x="9483" y="11689"/>
                  <a:pt x="9641" y="11532"/>
                  <a:pt x="9641" y="11342"/>
                </a:cubicBezTo>
                <a:lnTo>
                  <a:pt x="9641" y="10303"/>
                </a:lnTo>
                <a:cubicBezTo>
                  <a:pt x="9641" y="10114"/>
                  <a:pt x="9704" y="9956"/>
                  <a:pt x="9799" y="9799"/>
                </a:cubicBezTo>
                <a:lnTo>
                  <a:pt x="11468" y="7026"/>
                </a:lnTo>
                <a:cubicBezTo>
                  <a:pt x="11626" y="6774"/>
                  <a:pt x="11689" y="6491"/>
                  <a:pt x="11689" y="6176"/>
                </a:cubicBezTo>
                <a:lnTo>
                  <a:pt x="11689" y="2427"/>
                </a:lnTo>
                <a:cubicBezTo>
                  <a:pt x="11752" y="1891"/>
                  <a:pt x="11279" y="1418"/>
                  <a:pt x="10712" y="1418"/>
                </a:cubicBezTo>
                <a:cubicBezTo>
                  <a:pt x="10177" y="1418"/>
                  <a:pt x="9704" y="1891"/>
                  <a:pt x="9704" y="2427"/>
                </a:cubicBezTo>
                <a:lnTo>
                  <a:pt x="9704" y="2836"/>
                </a:lnTo>
                <a:cubicBezTo>
                  <a:pt x="9578" y="2805"/>
                  <a:pt x="9452" y="2805"/>
                  <a:pt x="9326" y="2805"/>
                </a:cubicBezTo>
                <a:cubicBezTo>
                  <a:pt x="8790" y="2805"/>
                  <a:pt x="8318" y="3246"/>
                  <a:pt x="8318" y="3813"/>
                </a:cubicBezTo>
                <a:lnTo>
                  <a:pt x="8318" y="3939"/>
                </a:lnTo>
                <a:cubicBezTo>
                  <a:pt x="8160" y="3750"/>
                  <a:pt x="8003" y="3592"/>
                  <a:pt x="7814" y="3435"/>
                </a:cubicBezTo>
                <a:cubicBezTo>
                  <a:pt x="7562" y="3246"/>
                  <a:pt x="7341" y="3088"/>
                  <a:pt x="7058" y="2994"/>
                </a:cubicBezTo>
                <a:cubicBezTo>
                  <a:pt x="7404" y="2647"/>
                  <a:pt x="7593" y="2206"/>
                  <a:pt x="7593" y="1734"/>
                </a:cubicBezTo>
                <a:cubicBezTo>
                  <a:pt x="7593" y="788"/>
                  <a:pt x="6806" y="1"/>
                  <a:pt x="5860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8721;p145"/>
          <p:cNvSpPr/>
          <p:nvPr/>
        </p:nvSpPr>
        <p:spPr>
          <a:xfrm>
            <a:off x="6104175" y="3355281"/>
            <a:ext cx="332266" cy="328695"/>
          </a:xfrm>
          <a:custGeom>
            <a:avLst/>
            <a:gdLst/>
            <a:ahLst/>
            <a:cxnLst/>
            <a:rect l="l" t="t" r="r" b="b"/>
            <a:pathLst>
              <a:path w="11816" h="11689" extrusionOk="0">
                <a:moveTo>
                  <a:pt x="7026" y="757"/>
                </a:moveTo>
                <a:lnTo>
                  <a:pt x="7026" y="2710"/>
                </a:lnTo>
                <a:lnTo>
                  <a:pt x="5829" y="2710"/>
                </a:lnTo>
                <a:cubicBezTo>
                  <a:pt x="5924" y="2332"/>
                  <a:pt x="6081" y="1954"/>
                  <a:pt x="6176" y="1702"/>
                </a:cubicBezTo>
                <a:cubicBezTo>
                  <a:pt x="6428" y="1229"/>
                  <a:pt x="6711" y="914"/>
                  <a:pt x="7026" y="757"/>
                </a:cubicBezTo>
                <a:close/>
                <a:moveTo>
                  <a:pt x="7688" y="757"/>
                </a:moveTo>
                <a:cubicBezTo>
                  <a:pt x="8003" y="914"/>
                  <a:pt x="8287" y="1229"/>
                  <a:pt x="8507" y="1702"/>
                </a:cubicBezTo>
                <a:cubicBezTo>
                  <a:pt x="8665" y="2017"/>
                  <a:pt x="8791" y="2364"/>
                  <a:pt x="8854" y="2710"/>
                </a:cubicBezTo>
                <a:lnTo>
                  <a:pt x="7688" y="2710"/>
                </a:lnTo>
                <a:lnTo>
                  <a:pt x="7688" y="757"/>
                </a:lnTo>
                <a:close/>
                <a:moveTo>
                  <a:pt x="8917" y="977"/>
                </a:moveTo>
                <a:cubicBezTo>
                  <a:pt x="9704" y="1387"/>
                  <a:pt x="10334" y="1954"/>
                  <a:pt x="10712" y="2710"/>
                </a:cubicBezTo>
                <a:lnTo>
                  <a:pt x="9578" y="2710"/>
                </a:lnTo>
                <a:cubicBezTo>
                  <a:pt x="9452" y="2206"/>
                  <a:pt x="9295" y="1765"/>
                  <a:pt x="9106" y="1387"/>
                </a:cubicBezTo>
                <a:cubicBezTo>
                  <a:pt x="9011" y="1261"/>
                  <a:pt x="8948" y="1103"/>
                  <a:pt x="8917" y="977"/>
                </a:cubicBezTo>
                <a:close/>
                <a:moveTo>
                  <a:pt x="5798" y="1009"/>
                </a:moveTo>
                <a:lnTo>
                  <a:pt x="5798" y="1009"/>
                </a:lnTo>
                <a:cubicBezTo>
                  <a:pt x="5703" y="1135"/>
                  <a:pt x="5640" y="1261"/>
                  <a:pt x="5609" y="1418"/>
                </a:cubicBezTo>
                <a:cubicBezTo>
                  <a:pt x="5388" y="1796"/>
                  <a:pt x="5231" y="2269"/>
                  <a:pt x="5136" y="2742"/>
                </a:cubicBezTo>
                <a:lnTo>
                  <a:pt x="3970" y="2742"/>
                </a:lnTo>
                <a:cubicBezTo>
                  <a:pt x="4380" y="1954"/>
                  <a:pt x="5042" y="1387"/>
                  <a:pt x="5798" y="1009"/>
                </a:cubicBezTo>
                <a:close/>
                <a:moveTo>
                  <a:pt x="5010" y="3435"/>
                </a:moveTo>
                <a:cubicBezTo>
                  <a:pt x="4978" y="3750"/>
                  <a:pt x="4915" y="4096"/>
                  <a:pt x="4915" y="4443"/>
                </a:cubicBezTo>
                <a:cubicBezTo>
                  <a:pt x="4978" y="4789"/>
                  <a:pt x="4978" y="5167"/>
                  <a:pt x="5010" y="5482"/>
                </a:cubicBezTo>
                <a:lnTo>
                  <a:pt x="3718" y="5482"/>
                </a:lnTo>
                <a:cubicBezTo>
                  <a:pt x="3624" y="5167"/>
                  <a:pt x="3561" y="4789"/>
                  <a:pt x="3561" y="4443"/>
                </a:cubicBezTo>
                <a:cubicBezTo>
                  <a:pt x="3561" y="4096"/>
                  <a:pt x="3592" y="3750"/>
                  <a:pt x="3718" y="3435"/>
                </a:cubicBezTo>
                <a:close/>
                <a:moveTo>
                  <a:pt x="7026" y="3435"/>
                </a:moveTo>
                <a:lnTo>
                  <a:pt x="7026" y="5482"/>
                </a:lnTo>
                <a:lnTo>
                  <a:pt x="5703" y="5482"/>
                </a:lnTo>
                <a:cubicBezTo>
                  <a:pt x="5672" y="5136"/>
                  <a:pt x="5640" y="4789"/>
                  <a:pt x="5640" y="4443"/>
                </a:cubicBezTo>
                <a:cubicBezTo>
                  <a:pt x="5640" y="4096"/>
                  <a:pt x="5672" y="3718"/>
                  <a:pt x="5703" y="3435"/>
                </a:cubicBezTo>
                <a:close/>
                <a:moveTo>
                  <a:pt x="8980" y="3435"/>
                </a:moveTo>
                <a:cubicBezTo>
                  <a:pt x="9011" y="3750"/>
                  <a:pt x="9074" y="4096"/>
                  <a:pt x="9074" y="4443"/>
                </a:cubicBezTo>
                <a:cubicBezTo>
                  <a:pt x="9074" y="4789"/>
                  <a:pt x="9011" y="5167"/>
                  <a:pt x="8980" y="5482"/>
                </a:cubicBezTo>
                <a:lnTo>
                  <a:pt x="7688" y="5482"/>
                </a:lnTo>
                <a:lnTo>
                  <a:pt x="7688" y="3435"/>
                </a:lnTo>
                <a:close/>
                <a:moveTo>
                  <a:pt x="10996" y="3435"/>
                </a:moveTo>
                <a:cubicBezTo>
                  <a:pt x="11059" y="3750"/>
                  <a:pt x="11153" y="4096"/>
                  <a:pt x="11153" y="4443"/>
                </a:cubicBezTo>
                <a:cubicBezTo>
                  <a:pt x="11153" y="4789"/>
                  <a:pt x="11122" y="5167"/>
                  <a:pt x="10996" y="5482"/>
                </a:cubicBezTo>
                <a:lnTo>
                  <a:pt x="9704" y="5482"/>
                </a:lnTo>
                <a:cubicBezTo>
                  <a:pt x="9736" y="5136"/>
                  <a:pt x="9767" y="4789"/>
                  <a:pt x="9767" y="4443"/>
                </a:cubicBezTo>
                <a:cubicBezTo>
                  <a:pt x="9736" y="4096"/>
                  <a:pt x="9736" y="3750"/>
                  <a:pt x="9704" y="3435"/>
                </a:cubicBezTo>
                <a:close/>
                <a:moveTo>
                  <a:pt x="5136" y="6144"/>
                </a:moveTo>
                <a:cubicBezTo>
                  <a:pt x="5231" y="6648"/>
                  <a:pt x="5388" y="7089"/>
                  <a:pt x="5609" y="7467"/>
                </a:cubicBezTo>
                <a:cubicBezTo>
                  <a:pt x="5672" y="7593"/>
                  <a:pt x="5766" y="7751"/>
                  <a:pt x="5798" y="7877"/>
                </a:cubicBezTo>
                <a:cubicBezTo>
                  <a:pt x="5042" y="7530"/>
                  <a:pt x="4380" y="6932"/>
                  <a:pt x="3970" y="6144"/>
                </a:cubicBezTo>
                <a:close/>
                <a:moveTo>
                  <a:pt x="10712" y="6144"/>
                </a:moveTo>
                <a:cubicBezTo>
                  <a:pt x="10334" y="6932"/>
                  <a:pt x="9704" y="7530"/>
                  <a:pt x="8917" y="7877"/>
                </a:cubicBezTo>
                <a:cubicBezTo>
                  <a:pt x="8980" y="7751"/>
                  <a:pt x="9074" y="7625"/>
                  <a:pt x="9106" y="7467"/>
                </a:cubicBezTo>
                <a:cubicBezTo>
                  <a:pt x="9295" y="7089"/>
                  <a:pt x="9452" y="6617"/>
                  <a:pt x="9578" y="6144"/>
                </a:cubicBezTo>
                <a:close/>
                <a:moveTo>
                  <a:pt x="7026" y="6144"/>
                </a:moveTo>
                <a:lnTo>
                  <a:pt x="7026" y="8097"/>
                </a:lnTo>
                <a:cubicBezTo>
                  <a:pt x="6743" y="7940"/>
                  <a:pt x="6428" y="7625"/>
                  <a:pt x="6239" y="7152"/>
                </a:cubicBezTo>
                <a:cubicBezTo>
                  <a:pt x="6081" y="6837"/>
                  <a:pt x="5955" y="6491"/>
                  <a:pt x="5861" y="6144"/>
                </a:cubicBezTo>
                <a:close/>
                <a:moveTo>
                  <a:pt x="8854" y="6144"/>
                </a:moveTo>
                <a:cubicBezTo>
                  <a:pt x="8791" y="6522"/>
                  <a:pt x="8633" y="6900"/>
                  <a:pt x="8507" y="7152"/>
                </a:cubicBezTo>
                <a:cubicBezTo>
                  <a:pt x="8287" y="7688"/>
                  <a:pt x="8003" y="8003"/>
                  <a:pt x="7688" y="8097"/>
                </a:cubicBezTo>
                <a:lnTo>
                  <a:pt x="7688" y="6144"/>
                </a:lnTo>
                <a:close/>
                <a:moveTo>
                  <a:pt x="2726" y="8759"/>
                </a:moveTo>
                <a:cubicBezTo>
                  <a:pt x="2813" y="8759"/>
                  <a:pt x="2899" y="8790"/>
                  <a:pt x="2962" y="8853"/>
                </a:cubicBezTo>
                <a:cubicBezTo>
                  <a:pt x="3088" y="8980"/>
                  <a:pt x="3088" y="9169"/>
                  <a:pt x="2962" y="9326"/>
                </a:cubicBezTo>
                <a:lnTo>
                  <a:pt x="1387" y="10901"/>
                </a:lnTo>
                <a:cubicBezTo>
                  <a:pt x="1324" y="10964"/>
                  <a:pt x="1237" y="10996"/>
                  <a:pt x="1151" y="10996"/>
                </a:cubicBezTo>
                <a:cubicBezTo>
                  <a:pt x="1064" y="10996"/>
                  <a:pt x="977" y="10964"/>
                  <a:pt x="914" y="10901"/>
                </a:cubicBezTo>
                <a:cubicBezTo>
                  <a:pt x="788" y="10775"/>
                  <a:pt x="788" y="10555"/>
                  <a:pt x="914" y="10429"/>
                </a:cubicBezTo>
                <a:lnTo>
                  <a:pt x="2490" y="8853"/>
                </a:lnTo>
                <a:cubicBezTo>
                  <a:pt x="2553" y="8790"/>
                  <a:pt x="2639" y="8759"/>
                  <a:pt x="2726" y="8759"/>
                </a:cubicBezTo>
                <a:close/>
                <a:moveTo>
                  <a:pt x="7373" y="1"/>
                </a:moveTo>
                <a:cubicBezTo>
                  <a:pt x="4915" y="1"/>
                  <a:pt x="2931" y="1985"/>
                  <a:pt x="2931" y="4443"/>
                </a:cubicBezTo>
                <a:cubicBezTo>
                  <a:pt x="2931" y="5514"/>
                  <a:pt x="3309" y="6522"/>
                  <a:pt x="4002" y="7310"/>
                </a:cubicBezTo>
                <a:lnTo>
                  <a:pt x="3151" y="8160"/>
                </a:lnTo>
                <a:cubicBezTo>
                  <a:pt x="3011" y="8079"/>
                  <a:pt x="2858" y="8040"/>
                  <a:pt x="2705" y="8040"/>
                </a:cubicBezTo>
                <a:cubicBezTo>
                  <a:pt x="2445" y="8040"/>
                  <a:pt x="2184" y="8151"/>
                  <a:pt x="1986" y="8349"/>
                </a:cubicBezTo>
                <a:lnTo>
                  <a:pt x="410" y="9925"/>
                </a:lnTo>
                <a:cubicBezTo>
                  <a:pt x="1" y="10303"/>
                  <a:pt x="1" y="10996"/>
                  <a:pt x="410" y="11374"/>
                </a:cubicBezTo>
                <a:cubicBezTo>
                  <a:pt x="599" y="11563"/>
                  <a:pt x="883" y="11689"/>
                  <a:pt x="1103" y="11689"/>
                </a:cubicBezTo>
                <a:cubicBezTo>
                  <a:pt x="1387" y="11689"/>
                  <a:pt x="1607" y="11563"/>
                  <a:pt x="1828" y="11374"/>
                </a:cubicBezTo>
                <a:lnTo>
                  <a:pt x="3403" y="9799"/>
                </a:lnTo>
                <a:cubicBezTo>
                  <a:pt x="3718" y="9484"/>
                  <a:pt x="3781" y="9011"/>
                  <a:pt x="3592" y="8633"/>
                </a:cubicBezTo>
                <a:lnTo>
                  <a:pt x="4411" y="7782"/>
                </a:lnTo>
                <a:cubicBezTo>
                  <a:pt x="5199" y="8444"/>
                  <a:pt x="6207" y="8853"/>
                  <a:pt x="7278" y="8853"/>
                </a:cubicBezTo>
                <a:cubicBezTo>
                  <a:pt x="7298" y="8854"/>
                  <a:pt x="7318" y="8854"/>
                  <a:pt x="7338" y="8854"/>
                </a:cubicBezTo>
                <a:cubicBezTo>
                  <a:pt x="9830" y="8854"/>
                  <a:pt x="11815" y="6881"/>
                  <a:pt x="11815" y="4443"/>
                </a:cubicBezTo>
                <a:cubicBezTo>
                  <a:pt x="11815" y="2017"/>
                  <a:pt x="9799" y="1"/>
                  <a:pt x="7373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961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8" name="Google Shape;1178;p118"/>
          <p:cNvGrpSpPr/>
          <p:nvPr/>
        </p:nvGrpSpPr>
        <p:grpSpPr>
          <a:xfrm>
            <a:off x="1898437" y="1662075"/>
            <a:ext cx="2445787" cy="3526669"/>
            <a:chOff x="6271750" y="1624475"/>
            <a:chExt cx="2445787" cy="3526669"/>
          </a:xfrm>
        </p:grpSpPr>
        <p:sp>
          <p:nvSpPr>
            <p:cNvPr id="1179" name="Google Shape;1179;p118"/>
            <p:cNvSpPr/>
            <p:nvPr/>
          </p:nvSpPr>
          <p:spPr>
            <a:xfrm>
              <a:off x="6271750" y="1624475"/>
              <a:ext cx="621690" cy="3526669"/>
            </a:xfrm>
            <a:custGeom>
              <a:avLst/>
              <a:gdLst/>
              <a:ahLst/>
              <a:cxnLst/>
              <a:rect l="l" t="t" r="r" b="b"/>
              <a:pathLst>
                <a:path w="1178559" h="6814820" extrusionOk="0">
                  <a:moveTo>
                    <a:pt x="589000" y="0"/>
                  </a:moveTo>
                  <a:lnTo>
                    <a:pt x="0" y="408266"/>
                  </a:lnTo>
                  <a:lnTo>
                    <a:pt x="0" y="6814413"/>
                  </a:lnTo>
                  <a:lnTo>
                    <a:pt x="1178001" y="6814413"/>
                  </a:lnTo>
                  <a:lnTo>
                    <a:pt x="1178001" y="408266"/>
                  </a:lnTo>
                  <a:lnTo>
                    <a:pt x="589000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cxnSp>
          <p:nvCxnSpPr>
            <p:cNvPr id="1180" name="Google Shape;1180;p118"/>
            <p:cNvCxnSpPr>
              <a:endCxn id="1181" idx="1"/>
            </p:cNvCxnSpPr>
            <p:nvPr/>
          </p:nvCxnSpPr>
          <p:spPr>
            <a:xfrm flipV="1">
              <a:off x="6889867" y="1999783"/>
              <a:ext cx="1827670" cy="11234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diamond" w="sm" len="sm"/>
            </a:ln>
          </p:spPr>
        </p:cxnSp>
      </p:grpSp>
      <p:grpSp>
        <p:nvGrpSpPr>
          <p:cNvPr id="1185" name="Google Shape;1185;p118"/>
          <p:cNvGrpSpPr/>
          <p:nvPr/>
        </p:nvGrpSpPr>
        <p:grpSpPr>
          <a:xfrm>
            <a:off x="2205709" y="2402939"/>
            <a:ext cx="2138516" cy="2785213"/>
            <a:chOff x="6582637" y="2351289"/>
            <a:chExt cx="2138516" cy="2785213"/>
          </a:xfrm>
        </p:grpSpPr>
        <p:sp>
          <p:nvSpPr>
            <p:cNvPr id="1186" name="Google Shape;1186;p118"/>
            <p:cNvSpPr/>
            <p:nvPr/>
          </p:nvSpPr>
          <p:spPr>
            <a:xfrm>
              <a:off x="6582637" y="2351289"/>
              <a:ext cx="621690" cy="2785213"/>
            </a:xfrm>
            <a:custGeom>
              <a:avLst/>
              <a:gdLst/>
              <a:ahLst/>
              <a:cxnLst/>
              <a:rect l="l" t="t" r="r" b="b"/>
              <a:pathLst>
                <a:path w="1178559" h="5280025" extrusionOk="0">
                  <a:moveTo>
                    <a:pt x="589000" y="0"/>
                  </a:moveTo>
                  <a:lnTo>
                    <a:pt x="0" y="408266"/>
                  </a:lnTo>
                  <a:lnTo>
                    <a:pt x="0" y="5279859"/>
                  </a:lnTo>
                  <a:lnTo>
                    <a:pt x="1178001" y="5279859"/>
                  </a:lnTo>
                  <a:lnTo>
                    <a:pt x="1178001" y="408266"/>
                  </a:lnTo>
                  <a:lnTo>
                    <a:pt x="589000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cxnSp>
          <p:nvCxnSpPr>
            <p:cNvPr id="1187" name="Google Shape;1187;p118"/>
            <p:cNvCxnSpPr>
              <a:endCxn id="1188" idx="1"/>
            </p:cNvCxnSpPr>
            <p:nvPr/>
          </p:nvCxnSpPr>
          <p:spPr>
            <a:xfrm>
              <a:off x="7200754" y="2678850"/>
              <a:ext cx="1520399" cy="2151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diamond" w="sm" len="sm"/>
            </a:ln>
          </p:spPr>
        </p:cxnSp>
      </p:grpSp>
      <p:grpSp>
        <p:nvGrpSpPr>
          <p:cNvPr id="1193" name="Google Shape;1193;p118"/>
          <p:cNvGrpSpPr/>
          <p:nvPr/>
        </p:nvGrpSpPr>
        <p:grpSpPr>
          <a:xfrm>
            <a:off x="2516554" y="3138037"/>
            <a:ext cx="1827671" cy="2049300"/>
            <a:chOff x="5650835" y="3094875"/>
            <a:chExt cx="1827671" cy="2049300"/>
          </a:xfrm>
        </p:grpSpPr>
        <p:sp>
          <p:nvSpPr>
            <p:cNvPr id="1194" name="Google Shape;1194;p118"/>
            <p:cNvSpPr/>
            <p:nvPr/>
          </p:nvSpPr>
          <p:spPr>
            <a:xfrm>
              <a:off x="5650835" y="3094875"/>
              <a:ext cx="621690" cy="2049300"/>
            </a:xfrm>
            <a:custGeom>
              <a:avLst/>
              <a:gdLst/>
              <a:ahLst/>
              <a:cxnLst/>
              <a:rect l="l" t="t" r="r" b="b"/>
              <a:pathLst>
                <a:path w="1178559" h="3884929" extrusionOk="0">
                  <a:moveTo>
                    <a:pt x="589000" y="0"/>
                  </a:moveTo>
                  <a:lnTo>
                    <a:pt x="0" y="408266"/>
                  </a:lnTo>
                  <a:lnTo>
                    <a:pt x="0" y="3884307"/>
                  </a:lnTo>
                  <a:lnTo>
                    <a:pt x="1178001" y="3884307"/>
                  </a:lnTo>
                  <a:lnTo>
                    <a:pt x="1178001" y="408266"/>
                  </a:lnTo>
                  <a:lnTo>
                    <a:pt x="589000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  <p:cxnSp>
          <p:nvCxnSpPr>
            <p:cNvPr id="1195" name="Google Shape;1195;p118"/>
            <p:cNvCxnSpPr>
              <a:endCxn id="1196" idx="1"/>
            </p:cNvCxnSpPr>
            <p:nvPr/>
          </p:nvCxnSpPr>
          <p:spPr>
            <a:xfrm flipV="1">
              <a:off x="6268952" y="3447476"/>
              <a:ext cx="1209554" cy="2544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diamond" w="sm" len="sm"/>
            </a:ln>
          </p:spPr>
        </p:cxnSp>
      </p:grpSp>
      <p:sp>
        <p:nvSpPr>
          <p:cNvPr id="1221" name="Google Shape;1221;p118"/>
          <p:cNvSpPr txBox="1">
            <a:spLocks noGrp="1"/>
          </p:cNvSpPr>
          <p:nvPr>
            <p:ph type="ctrTitle"/>
          </p:nvPr>
        </p:nvSpPr>
        <p:spPr>
          <a:xfrm flipH="1">
            <a:off x="457200" y="704690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CONCLUSIONES</a:t>
            </a:r>
            <a:endParaRPr dirty="0"/>
          </a:p>
        </p:txBody>
      </p:sp>
      <p:sp>
        <p:nvSpPr>
          <p:cNvPr id="1181" name="Google Shape;1181;p118"/>
          <p:cNvSpPr txBox="1"/>
          <p:nvPr/>
        </p:nvSpPr>
        <p:spPr>
          <a:xfrm>
            <a:off x="4344224" y="1852243"/>
            <a:ext cx="3156714" cy="370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500">
                <a:solidFill>
                  <a:schemeClr val="lt1"/>
                </a:solidFill>
                <a:latin typeface="Tw Cen MT Condensed Extra Bold" panose="020B0803020202020204" pitchFamily="34" charset="0"/>
                <a:ea typeface="Roboto Condensed Light"/>
                <a:cs typeface="Roboto Condensed Light"/>
              </a:defRPr>
            </a:lvl1pPr>
          </a:lstStyle>
          <a:p>
            <a:r>
              <a:rPr lang="es-419" sz="1400" dirty="0">
                <a:sym typeface="Roboto Condensed Light"/>
              </a:rPr>
              <a:t>Contenedores. Escalabilidad y seguridad</a:t>
            </a:r>
            <a:endParaRPr sz="1400" dirty="0">
              <a:sym typeface="Roboto Condensed Light"/>
            </a:endParaRPr>
          </a:p>
          <a:p>
            <a:endParaRPr sz="1400" dirty="0">
              <a:sym typeface="Roboto Condensed Light"/>
            </a:endParaRPr>
          </a:p>
        </p:txBody>
      </p:sp>
      <p:sp>
        <p:nvSpPr>
          <p:cNvPr id="1188" name="Google Shape;1188;p118"/>
          <p:cNvSpPr txBox="1"/>
          <p:nvPr/>
        </p:nvSpPr>
        <p:spPr>
          <a:xfrm>
            <a:off x="4344225" y="2550116"/>
            <a:ext cx="2201356" cy="365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500">
                <a:solidFill>
                  <a:schemeClr val="lt1"/>
                </a:solidFill>
                <a:latin typeface="Tw Cen MT Condensed Extra Bold" panose="020B0803020202020204" pitchFamily="34" charset="0"/>
                <a:ea typeface="Roboto Condensed Light"/>
                <a:cs typeface="Roboto Condensed Light"/>
              </a:defRPr>
            </a:lvl1pPr>
          </a:lstStyle>
          <a:p>
            <a:r>
              <a:rPr lang="es-419" dirty="0">
                <a:sym typeface="Roboto Condensed Light"/>
              </a:rPr>
              <a:t>Excelente caso de estudio</a:t>
            </a:r>
            <a:endParaRPr dirty="0">
              <a:sym typeface="Roboto Condensed Light"/>
            </a:endParaRPr>
          </a:p>
        </p:txBody>
      </p:sp>
      <p:sp>
        <p:nvSpPr>
          <p:cNvPr id="1196" name="Google Shape;1196;p118"/>
          <p:cNvSpPr txBox="1"/>
          <p:nvPr/>
        </p:nvSpPr>
        <p:spPr>
          <a:xfrm>
            <a:off x="4344225" y="3312215"/>
            <a:ext cx="2946488" cy="356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>
                <a:solidFill>
                  <a:schemeClr val="lt1"/>
                </a:solidFill>
                <a:latin typeface="Tw Cen MT Condensed Extra Bold" panose="020B0803020202020204" pitchFamily="34" charset="0"/>
                <a:ea typeface="Roboto Condensed Light"/>
                <a:cs typeface="Roboto Condensed Light"/>
              </a:defRPr>
            </a:lvl1pPr>
          </a:lstStyle>
          <a:p>
            <a:r>
              <a:rPr lang="es-419" dirty="0">
                <a:sym typeface="Roboto Condensed Light"/>
              </a:rPr>
              <a:t>Comunidad activa</a:t>
            </a:r>
          </a:p>
        </p:txBody>
      </p:sp>
      <p:sp>
        <p:nvSpPr>
          <p:cNvPr id="1202" name="Google Shape;1202;p118"/>
          <p:cNvSpPr txBox="1"/>
          <p:nvPr/>
        </p:nvSpPr>
        <p:spPr>
          <a:xfrm>
            <a:off x="4344224" y="4027555"/>
            <a:ext cx="3002225" cy="376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>
                <a:solidFill>
                  <a:schemeClr val="lt1"/>
                </a:solidFill>
                <a:latin typeface="Tw Cen MT Condensed Extra Bold" panose="020B0803020202020204" pitchFamily="34" charset="0"/>
                <a:ea typeface="Roboto Condensed Light"/>
                <a:cs typeface="Roboto Condensed Light"/>
              </a:defRPr>
            </a:lvl1pPr>
          </a:lstStyle>
          <a:p>
            <a:r>
              <a:rPr lang="es-419" dirty="0">
                <a:sym typeface="Roboto Condensed Light"/>
              </a:rPr>
              <a:t>Ayuda a justificar inversiones</a:t>
            </a:r>
            <a:endParaRPr dirty="0">
              <a:sym typeface="Roboto Condensed Light"/>
            </a:endParaRPr>
          </a:p>
        </p:txBody>
      </p:sp>
      <p:grpSp>
        <p:nvGrpSpPr>
          <p:cNvPr id="1200" name="Google Shape;1200;p118"/>
          <p:cNvGrpSpPr/>
          <p:nvPr/>
        </p:nvGrpSpPr>
        <p:grpSpPr>
          <a:xfrm>
            <a:off x="2823826" y="3786869"/>
            <a:ext cx="1520398" cy="1378371"/>
            <a:chOff x="5340375" y="3765299"/>
            <a:chExt cx="1520398" cy="1378371"/>
          </a:xfrm>
        </p:grpSpPr>
        <p:cxnSp>
          <p:nvCxnSpPr>
            <p:cNvPr id="1201" name="Google Shape;1201;p118"/>
            <p:cNvCxnSpPr>
              <a:endCxn id="1202" idx="1"/>
            </p:cNvCxnSpPr>
            <p:nvPr/>
          </p:nvCxnSpPr>
          <p:spPr>
            <a:xfrm flipV="1">
              <a:off x="5965638" y="4194287"/>
              <a:ext cx="895135" cy="8163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diamond" w="sm" len="sm"/>
            </a:ln>
          </p:spPr>
        </p:cxnSp>
        <p:sp>
          <p:nvSpPr>
            <p:cNvPr id="1203" name="Google Shape;1203;p118"/>
            <p:cNvSpPr/>
            <p:nvPr/>
          </p:nvSpPr>
          <p:spPr>
            <a:xfrm>
              <a:off x="5340375" y="3765299"/>
              <a:ext cx="621690" cy="1378371"/>
            </a:xfrm>
            <a:custGeom>
              <a:avLst/>
              <a:gdLst/>
              <a:ahLst/>
              <a:cxnLst/>
              <a:rect l="l" t="t" r="r" b="b"/>
              <a:pathLst>
                <a:path w="1178559" h="2613025" extrusionOk="0">
                  <a:moveTo>
                    <a:pt x="589000" y="0"/>
                  </a:moveTo>
                  <a:lnTo>
                    <a:pt x="0" y="408254"/>
                  </a:lnTo>
                  <a:lnTo>
                    <a:pt x="0" y="2612885"/>
                  </a:lnTo>
                  <a:lnTo>
                    <a:pt x="1178001" y="2612885"/>
                  </a:lnTo>
                  <a:lnTo>
                    <a:pt x="1178001" y="408254"/>
                  </a:lnTo>
                  <a:lnTo>
                    <a:pt x="589000" y="0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21176"/>
                  </a:srgbClr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/>
            </a:p>
          </p:txBody>
        </p:sp>
      </p:grpSp>
      <p:grpSp>
        <p:nvGrpSpPr>
          <p:cNvPr id="71" name="Google Shape;5362;p137"/>
          <p:cNvGrpSpPr/>
          <p:nvPr/>
        </p:nvGrpSpPr>
        <p:grpSpPr>
          <a:xfrm>
            <a:off x="2038571" y="1852243"/>
            <a:ext cx="348568" cy="349009"/>
            <a:chOff x="-61784125" y="1931250"/>
            <a:chExt cx="316650" cy="317050"/>
          </a:xfrm>
        </p:grpSpPr>
        <p:sp>
          <p:nvSpPr>
            <p:cNvPr id="72" name="Google Shape;5363;p137"/>
            <p:cNvSpPr/>
            <p:nvPr/>
          </p:nvSpPr>
          <p:spPr>
            <a:xfrm>
              <a:off x="-61688025" y="1931250"/>
              <a:ext cx="124450" cy="134300"/>
            </a:xfrm>
            <a:custGeom>
              <a:avLst/>
              <a:gdLst/>
              <a:ahLst/>
              <a:cxnLst/>
              <a:rect l="l" t="t" r="r" b="b"/>
              <a:pathLst>
                <a:path w="4978" h="5372" extrusionOk="0">
                  <a:moveTo>
                    <a:pt x="2497" y="845"/>
                  </a:moveTo>
                  <a:cubicBezTo>
                    <a:pt x="2709" y="845"/>
                    <a:pt x="2922" y="922"/>
                    <a:pt x="3088" y="1087"/>
                  </a:cubicBezTo>
                  <a:cubicBezTo>
                    <a:pt x="3277" y="1276"/>
                    <a:pt x="3340" y="1591"/>
                    <a:pt x="3277" y="1906"/>
                  </a:cubicBezTo>
                  <a:cubicBezTo>
                    <a:pt x="3182" y="2190"/>
                    <a:pt x="2993" y="2410"/>
                    <a:pt x="2709" y="2442"/>
                  </a:cubicBezTo>
                  <a:cubicBezTo>
                    <a:pt x="2625" y="2467"/>
                    <a:pt x="2545" y="2479"/>
                    <a:pt x="2469" y="2479"/>
                  </a:cubicBezTo>
                  <a:cubicBezTo>
                    <a:pt x="2259" y="2479"/>
                    <a:pt x="2075" y="2391"/>
                    <a:pt x="1890" y="2253"/>
                  </a:cubicBezTo>
                  <a:cubicBezTo>
                    <a:pt x="1701" y="2032"/>
                    <a:pt x="1607" y="1717"/>
                    <a:pt x="1701" y="1434"/>
                  </a:cubicBezTo>
                  <a:cubicBezTo>
                    <a:pt x="1800" y="1059"/>
                    <a:pt x="2145" y="845"/>
                    <a:pt x="2497" y="845"/>
                  </a:cubicBezTo>
                  <a:close/>
                  <a:moveTo>
                    <a:pt x="2520" y="3324"/>
                  </a:moveTo>
                  <a:cubicBezTo>
                    <a:pt x="3277" y="3324"/>
                    <a:pt x="3907" y="3828"/>
                    <a:pt x="4096" y="4553"/>
                  </a:cubicBezTo>
                  <a:lnTo>
                    <a:pt x="914" y="4553"/>
                  </a:lnTo>
                  <a:cubicBezTo>
                    <a:pt x="1103" y="3828"/>
                    <a:pt x="1733" y="3324"/>
                    <a:pt x="2520" y="3324"/>
                  </a:cubicBezTo>
                  <a:close/>
                  <a:moveTo>
                    <a:pt x="2510" y="1"/>
                  </a:moveTo>
                  <a:cubicBezTo>
                    <a:pt x="1805" y="1"/>
                    <a:pt x="1113" y="455"/>
                    <a:pt x="914" y="1213"/>
                  </a:cubicBezTo>
                  <a:cubicBezTo>
                    <a:pt x="756" y="1780"/>
                    <a:pt x="914" y="2347"/>
                    <a:pt x="1292" y="2789"/>
                  </a:cubicBezTo>
                  <a:cubicBezTo>
                    <a:pt x="567" y="3198"/>
                    <a:pt x="0" y="3986"/>
                    <a:pt x="0" y="4931"/>
                  </a:cubicBezTo>
                  <a:cubicBezTo>
                    <a:pt x="0" y="5183"/>
                    <a:pt x="189" y="5372"/>
                    <a:pt x="441" y="5372"/>
                  </a:cubicBezTo>
                  <a:lnTo>
                    <a:pt x="4568" y="5372"/>
                  </a:lnTo>
                  <a:cubicBezTo>
                    <a:pt x="4820" y="5372"/>
                    <a:pt x="4978" y="5183"/>
                    <a:pt x="4978" y="4931"/>
                  </a:cubicBezTo>
                  <a:cubicBezTo>
                    <a:pt x="4978" y="3986"/>
                    <a:pt x="4442" y="3198"/>
                    <a:pt x="3718" y="2789"/>
                  </a:cubicBezTo>
                  <a:cubicBezTo>
                    <a:pt x="3907" y="2568"/>
                    <a:pt x="4033" y="2347"/>
                    <a:pt x="4096" y="2064"/>
                  </a:cubicBezTo>
                  <a:cubicBezTo>
                    <a:pt x="4253" y="1528"/>
                    <a:pt x="4096" y="930"/>
                    <a:pt x="3655" y="489"/>
                  </a:cubicBezTo>
                  <a:cubicBezTo>
                    <a:pt x="3331" y="153"/>
                    <a:pt x="2918" y="1"/>
                    <a:pt x="251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5364;p137"/>
            <p:cNvSpPr/>
            <p:nvPr/>
          </p:nvSpPr>
          <p:spPr>
            <a:xfrm>
              <a:off x="-61784125" y="2113325"/>
              <a:ext cx="124450" cy="134975"/>
            </a:xfrm>
            <a:custGeom>
              <a:avLst/>
              <a:gdLst/>
              <a:ahLst/>
              <a:cxnLst/>
              <a:rect l="l" t="t" r="r" b="b"/>
              <a:pathLst>
                <a:path w="4978" h="5399" extrusionOk="0">
                  <a:moveTo>
                    <a:pt x="2482" y="848"/>
                  </a:moveTo>
                  <a:cubicBezTo>
                    <a:pt x="2688" y="848"/>
                    <a:pt x="2895" y="921"/>
                    <a:pt x="3056" y="1082"/>
                  </a:cubicBezTo>
                  <a:cubicBezTo>
                    <a:pt x="3245" y="1271"/>
                    <a:pt x="3340" y="1586"/>
                    <a:pt x="3245" y="1901"/>
                  </a:cubicBezTo>
                  <a:cubicBezTo>
                    <a:pt x="3182" y="2185"/>
                    <a:pt x="2993" y="2437"/>
                    <a:pt x="2710" y="2468"/>
                  </a:cubicBezTo>
                  <a:cubicBezTo>
                    <a:pt x="2633" y="2483"/>
                    <a:pt x="2559" y="2491"/>
                    <a:pt x="2487" y="2491"/>
                  </a:cubicBezTo>
                  <a:cubicBezTo>
                    <a:pt x="2261" y="2491"/>
                    <a:pt x="2058" y="2415"/>
                    <a:pt x="1891" y="2248"/>
                  </a:cubicBezTo>
                  <a:cubicBezTo>
                    <a:pt x="1670" y="2059"/>
                    <a:pt x="1607" y="1743"/>
                    <a:pt x="1670" y="1428"/>
                  </a:cubicBezTo>
                  <a:cubicBezTo>
                    <a:pt x="1770" y="1068"/>
                    <a:pt x="2124" y="848"/>
                    <a:pt x="2482" y="848"/>
                  </a:cubicBezTo>
                  <a:close/>
                  <a:moveTo>
                    <a:pt x="2458" y="3319"/>
                  </a:moveTo>
                  <a:cubicBezTo>
                    <a:pt x="3245" y="3319"/>
                    <a:pt x="3907" y="3854"/>
                    <a:pt x="4096" y="4547"/>
                  </a:cubicBezTo>
                  <a:lnTo>
                    <a:pt x="883" y="4547"/>
                  </a:lnTo>
                  <a:cubicBezTo>
                    <a:pt x="1040" y="3886"/>
                    <a:pt x="1733" y="3319"/>
                    <a:pt x="2458" y="3319"/>
                  </a:cubicBezTo>
                  <a:close/>
                  <a:moveTo>
                    <a:pt x="2509" y="1"/>
                  </a:moveTo>
                  <a:cubicBezTo>
                    <a:pt x="1812" y="1"/>
                    <a:pt x="1143" y="437"/>
                    <a:pt x="946" y="1208"/>
                  </a:cubicBezTo>
                  <a:cubicBezTo>
                    <a:pt x="788" y="1806"/>
                    <a:pt x="946" y="2342"/>
                    <a:pt x="1324" y="2783"/>
                  </a:cubicBezTo>
                  <a:cubicBezTo>
                    <a:pt x="568" y="3224"/>
                    <a:pt x="32" y="4012"/>
                    <a:pt x="32" y="4957"/>
                  </a:cubicBezTo>
                  <a:cubicBezTo>
                    <a:pt x="0" y="5209"/>
                    <a:pt x="189" y="5398"/>
                    <a:pt x="410" y="5398"/>
                  </a:cubicBezTo>
                  <a:lnTo>
                    <a:pt x="4569" y="5398"/>
                  </a:lnTo>
                  <a:cubicBezTo>
                    <a:pt x="4789" y="5398"/>
                    <a:pt x="4978" y="5209"/>
                    <a:pt x="4978" y="4988"/>
                  </a:cubicBezTo>
                  <a:cubicBezTo>
                    <a:pt x="4978" y="4043"/>
                    <a:pt x="4474" y="3256"/>
                    <a:pt x="3718" y="2815"/>
                  </a:cubicBezTo>
                  <a:cubicBezTo>
                    <a:pt x="3939" y="2626"/>
                    <a:pt x="4033" y="2374"/>
                    <a:pt x="4128" y="2090"/>
                  </a:cubicBezTo>
                  <a:cubicBezTo>
                    <a:pt x="4285" y="1523"/>
                    <a:pt x="4128" y="924"/>
                    <a:pt x="3687" y="483"/>
                  </a:cubicBezTo>
                  <a:cubicBezTo>
                    <a:pt x="3346" y="155"/>
                    <a:pt x="2923" y="1"/>
                    <a:pt x="25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5365;p137"/>
            <p:cNvSpPr/>
            <p:nvPr/>
          </p:nvSpPr>
          <p:spPr>
            <a:xfrm>
              <a:off x="-61591150" y="2113325"/>
              <a:ext cx="123675" cy="134175"/>
            </a:xfrm>
            <a:custGeom>
              <a:avLst/>
              <a:gdLst/>
              <a:ahLst/>
              <a:cxnLst/>
              <a:rect l="l" t="t" r="r" b="b"/>
              <a:pathLst>
                <a:path w="4947" h="5367" extrusionOk="0">
                  <a:moveTo>
                    <a:pt x="2482" y="848"/>
                  </a:moveTo>
                  <a:cubicBezTo>
                    <a:pt x="2688" y="848"/>
                    <a:pt x="2895" y="921"/>
                    <a:pt x="3056" y="1082"/>
                  </a:cubicBezTo>
                  <a:cubicBezTo>
                    <a:pt x="3245" y="1271"/>
                    <a:pt x="3340" y="1586"/>
                    <a:pt x="3245" y="1901"/>
                  </a:cubicBezTo>
                  <a:cubicBezTo>
                    <a:pt x="3182" y="2185"/>
                    <a:pt x="2993" y="2437"/>
                    <a:pt x="2710" y="2468"/>
                  </a:cubicBezTo>
                  <a:cubicBezTo>
                    <a:pt x="2633" y="2483"/>
                    <a:pt x="2559" y="2491"/>
                    <a:pt x="2486" y="2491"/>
                  </a:cubicBezTo>
                  <a:cubicBezTo>
                    <a:pt x="2261" y="2491"/>
                    <a:pt x="2057" y="2415"/>
                    <a:pt x="1890" y="2248"/>
                  </a:cubicBezTo>
                  <a:cubicBezTo>
                    <a:pt x="1670" y="2059"/>
                    <a:pt x="1607" y="1743"/>
                    <a:pt x="1670" y="1428"/>
                  </a:cubicBezTo>
                  <a:cubicBezTo>
                    <a:pt x="1770" y="1068"/>
                    <a:pt x="2124" y="848"/>
                    <a:pt x="2482" y="848"/>
                  </a:cubicBezTo>
                  <a:close/>
                  <a:moveTo>
                    <a:pt x="2521" y="3382"/>
                  </a:moveTo>
                  <a:cubicBezTo>
                    <a:pt x="3308" y="3382"/>
                    <a:pt x="3938" y="3886"/>
                    <a:pt x="4127" y="4579"/>
                  </a:cubicBezTo>
                  <a:lnTo>
                    <a:pt x="882" y="4579"/>
                  </a:lnTo>
                  <a:cubicBezTo>
                    <a:pt x="1103" y="3886"/>
                    <a:pt x="1733" y="3382"/>
                    <a:pt x="2521" y="3382"/>
                  </a:cubicBezTo>
                  <a:close/>
                  <a:moveTo>
                    <a:pt x="2467" y="1"/>
                  </a:moveTo>
                  <a:cubicBezTo>
                    <a:pt x="1761" y="1"/>
                    <a:pt x="1080" y="437"/>
                    <a:pt x="882" y="1208"/>
                  </a:cubicBezTo>
                  <a:cubicBezTo>
                    <a:pt x="725" y="1806"/>
                    <a:pt x="882" y="2342"/>
                    <a:pt x="1292" y="2783"/>
                  </a:cubicBezTo>
                  <a:cubicBezTo>
                    <a:pt x="536" y="3224"/>
                    <a:pt x="0" y="4012"/>
                    <a:pt x="0" y="4957"/>
                  </a:cubicBezTo>
                  <a:cubicBezTo>
                    <a:pt x="0" y="5178"/>
                    <a:pt x="189" y="5367"/>
                    <a:pt x="378" y="5367"/>
                  </a:cubicBezTo>
                  <a:lnTo>
                    <a:pt x="4505" y="5367"/>
                  </a:lnTo>
                  <a:cubicBezTo>
                    <a:pt x="4757" y="5367"/>
                    <a:pt x="4946" y="5178"/>
                    <a:pt x="4946" y="4957"/>
                  </a:cubicBezTo>
                  <a:cubicBezTo>
                    <a:pt x="4946" y="4075"/>
                    <a:pt x="4442" y="3256"/>
                    <a:pt x="3686" y="2815"/>
                  </a:cubicBezTo>
                  <a:cubicBezTo>
                    <a:pt x="3875" y="2626"/>
                    <a:pt x="4001" y="2374"/>
                    <a:pt x="4096" y="2090"/>
                  </a:cubicBezTo>
                  <a:cubicBezTo>
                    <a:pt x="4253" y="1523"/>
                    <a:pt x="4096" y="924"/>
                    <a:pt x="3655" y="483"/>
                  </a:cubicBezTo>
                  <a:cubicBezTo>
                    <a:pt x="3314" y="155"/>
                    <a:pt x="2887" y="1"/>
                    <a:pt x="24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5366;p137"/>
            <p:cNvSpPr/>
            <p:nvPr/>
          </p:nvSpPr>
          <p:spPr>
            <a:xfrm>
              <a:off x="-61677800" y="2072225"/>
              <a:ext cx="106350" cy="62450"/>
            </a:xfrm>
            <a:custGeom>
              <a:avLst/>
              <a:gdLst/>
              <a:ahLst/>
              <a:cxnLst/>
              <a:rect l="l" t="t" r="r" b="b"/>
              <a:pathLst>
                <a:path w="4254" h="2498" extrusionOk="0">
                  <a:moveTo>
                    <a:pt x="2096" y="1"/>
                  </a:moveTo>
                  <a:cubicBezTo>
                    <a:pt x="1985" y="1"/>
                    <a:pt x="1875" y="48"/>
                    <a:pt x="1796" y="142"/>
                  </a:cubicBezTo>
                  <a:lnTo>
                    <a:pt x="158" y="1781"/>
                  </a:lnTo>
                  <a:cubicBezTo>
                    <a:pt x="1" y="1938"/>
                    <a:pt x="1" y="2222"/>
                    <a:pt x="158" y="2379"/>
                  </a:cubicBezTo>
                  <a:cubicBezTo>
                    <a:pt x="237" y="2458"/>
                    <a:pt x="339" y="2497"/>
                    <a:pt x="442" y="2497"/>
                  </a:cubicBezTo>
                  <a:cubicBezTo>
                    <a:pt x="544" y="2497"/>
                    <a:pt x="646" y="2458"/>
                    <a:pt x="725" y="2379"/>
                  </a:cubicBezTo>
                  <a:lnTo>
                    <a:pt x="2111" y="993"/>
                  </a:lnTo>
                  <a:lnTo>
                    <a:pt x="3498" y="2379"/>
                  </a:lnTo>
                  <a:cubicBezTo>
                    <a:pt x="3576" y="2458"/>
                    <a:pt x="3687" y="2497"/>
                    <a:pt x="3797" y="2497"/>
                  </a:cubicBezTo>
                  <a:cubicBezTo>
                    <a:pt x="3907" y="2497"/>
                    <a:pt x="4017" y="2458"/>
                    <a:pt x="4096" y="2379"/>
                  </a:cubicBezTo>
                  <a:cubicBezTo>
                    <a:pt x="4254" y="2222"/>
                    <a:pt x="4254" y="1938"/>
                    <a:pt x="4096" y="1781"/>
                  </a:cubicBezTo>
                  <a:lnTo>
                    <a:pt x="2395" y="142"/>
                  </a:lnTo>
                  <a:cubicBezTo>
                    <a:pt x="2316" y="48"/>
                    <a:pt x="2206" y="1"/>
                    <a:pt x="20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" name="Google Shape;5329;p137"/>
          <p:cNvGrpSpPr/>
          <p:nvPr/>
        </p:nvGrpSpPr>
        <p:grpSpPr>
          <a:xfrm>
            <a:off x="2965569" y="4100490"/>
            <a:ext cx="348923" cy="348706"/>
            <a:chOff x="6479471" y="2079003"/>
            <a:chExt cx="348923" cy="348706"/>
          </a:xfrm>
        </p:grpSpPr>
        <p:sp>
          <p:nvSpPr>
            <p:cNvPr id="82" name="Google Shape;5330;p137"/>
            <p:cNvSpPr/>
            <p:nvPr/>
          </p:nvSpPr>
          <p:spPr>
            <a:xfrm>
              <a:off x="6479471" y="2200291"/>
              <a:ext cx="38170" cy="22566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89"/>
                    <a:pt x="1166" y="0"/>
                    <a:pt x="94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" name="Google Shape;5331;p137"/>
            <p:cNvGrpSpPr/>
            <p:nvPr/>
          </p:nvGrpSpPr>
          <p:grpSpPr>
            <a:xfrm>
              <a:off x="6520582" y="2079003"/>
              <a:ext cx="307811" cy="348706"/>
              <a:chOff x="-60218325" y="2304850"/>
              <a:chExt cx="279625" cy="316775"/>
            </a:xfrm>
          </p:grpSpPr>
          <p:sp>
            <p:nvSpPr>
              <p:cNvPr id="84" name="Google Shape;5332;p137"/>
              <p:cNvSpPr/>
              <p:nvPr/>
            </p:nvSpPr>
            <p:spPr>
              <a:xfrm>
                <a:off x="-60218325" y="2304850"/>
                <a:ext cx="235525" cy="316775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71" extrusionOk="0">
                    <a:moveTo>
                      <a:pt x="4884" y="825"/>
                    </a:moveTo>
                    <a:cubicBezTo>
                      <a:pt x="6994" y="825"/>
                      <a:pt x="8633" y="2463"/>
                      <a:pt x="8633" y="4542"/>
                    </a:cubicBezTo>
                    <a:cubicBezTo>
                      <a:pt x="8570" y="6023"/>
                      <a:pt x="7688" y="7378"/>
                      <a:pt x="6364" y="7945"/>
                    </a:cubicBezTo>
                    <a:cubicBezTo>
                      <a:pt x="6207" y="8039"/>
                      <a:pt x="6112" y="8165"/>
                      <a:pt x="6112" y="8354"/>
                    </a:cubicBezTo>
                    <a:lnTo>
                      <a:pt x="6112" y="8543"/>
                    </a:lnTo>
                    <a:lnTo>
                      <a:pt x="3623" y="8543"/>
                    </a:lnTo>
                    <a:lnTo>
                      <a:pt x="3623" y="8354"/>
                    </a:lnTo>
                    <a:cubicBezTo>
                      <a:pt x="3623" y="8197"/>
                      <a:pt x="3560" y="8039"/>
                      <a:pt x="3403" y="7945"/>
                    </a:cubicBezTo>
                    <a:cubicBezTo>
                      <a:pt x="1828" y="7251"/>
                      <a:pt x="914" y="5582"/>
                      <a:pt x="1229" y="3880"/>
                    </a:cubicBezTo>
                    <a:cubicBezTo>
                      <a:pt x="1481" y="2431"/>
                      <a:pt x="2647" y="1203"/>
                      <a:pt x="4096" y="888"/>
                    </a:cubicBezTo>
                    <a:cubicBezTo>
                      <a:pt x="4379" y="856"/>
                      <a:pt x="4663" y="825"/>
                      <a:pt x="4884" y="825"/>
                    </a:cubicBezTo>
                    <a:close/>
                    <a:moveTo>
                      <a:pt x="6081" y="9362"/>
                    </a:moveTo>
                    <a:lnTo>
                      <a:pt x="6081" y="10213"/>
                    </a:lnTo>
                    <a:lnTo>
                      <a:pt x="3592" y="10213"/>
                    </a:lnTo>
                    <a:lnTo>
                      <a:pt x="3592" y="9362"/>
                    </a:lnTo>
                    <a:close/>
                    <a:moveTo>
                      <a:pt x="5986" y="11032"/>
                    </a:moveTo>
                    <a:cubicBezTo>
                      <a:pt x="5829" y="11505"/>
                      <a:pt x="5419" y="11851"/>
                      <a:pt x="4852" y="11851"/>
                    </a:cubicBezTo>
                    <a:cubicBezTo>
                      <a:pt x="4316" y="11851"/>
                      <a:pt x="3875" y="11505"/>
                      <a:pt x="3686" y="11032"/>
                    </a:cubicBezTo>
                    <a:close/>
                    <a:moveTo>
                      <a:pt x="4842" y="0"/>
                    </a:moveTo>
                    <a:cubicBezTo>
                      <a:pt x="4526" y="0"/>
                      <a:pt x="4202" y="32"/>
                      <a:pt x="3875" y="100"/>
                    </a:cubicBezTo>
                    <a:cubicBezTo>
                      <a:pt x="2111" y="509"/>
                      <a:pt x="693" y="1959"/>
                      <a:pt x="378" y="3723"/>
                    </a:cubicBezTo>
                    <a:cubicBezTo>
                      <a:pt x="0" y="5834"/>
                      <a:pt x="1071" y="7724"/>
                      <a:pt x="2773" y="8575"/>
                    </a:cubicBezTo>
                    <a:lnTo>
                      <a:pt x="2773" y="10591"/>
                    </a:lnTo>
                    <a:cubicBezTo>
                      <a:pt x="2773" y="11725"/>
                      <a:pt x="3718" y="12670"/>
                      <a:pt x="4852" y="12670"/>
                    </a:cubicBezTo>
                    <a:cubicBezTo>
                      <a:pt x="5986" y="12670"/>
                      <a:pt x="6963" y="11725"/>
                      <a:pt x="6963" y="10591"/>
                    </a:cubicBezTo>
                    <a:lnTo>
                      <a:pt x="6963" y="8575"/>
                    </a:lnTo>
                    <a:cubicBezTo>
                      <a:pt x="8444" y="7787"/>
                      <a:pt x="9420" y="6243"/>
                      <a:pt x="9420" y="4511"/>
                    </a:cubicBezTo>
                    <a:cubicBezTo>
                      <a:pt x="9392" y="1995"/>
                      <a:pt x="7331" y="0"/>
                      <a:pt x="4842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5333;p137"/>
              <p:cNvSpPr/>
              <p:nvPr/>
            </p:nvSpPr>
            <p:spPr>
              <a:xfrm>
                <a:off x="-60127750" y="2347500"/>
                <a:ext cx="62250" cy="145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5830" extrusionOk="0">
                    <a:moveTo>
                      <a:pt x="1229" y="1"/>
                    </a:moveTo>
                    <a:cubicBezTo>
                      <a:pt x="1009" y="1"/>
                      <a:pt x="851" y="190"/>
                      <a:pt x="851" y="379"/>
                    </a:cubicBezTo>
                    <a:lnTo>
                      <a:pt x="851" y="662"/>
                    </a:lnTo>
                    <a:cubicBezTo>
                      <a:pt x="378" y="820"/>
                      <a:pt x="0" y="1292"/>
                      <a:pt x="0" y="1828"/>
                    </a:cubicBezTo>
                    <a:cubicBezTo>
                      <a:pt x="0" y="2521"/>
                      <a:pt x="567" y="2899"/>
                      <a:pt x="1009" y="3214"/>
                    </a:cubicBezTo>
                    <a:cubicBezTo>
                      <a:pt x="1324" y="3466"/>
                      <a:pt x="1670" y="3687"/>
                      <a:pt x="1670" y="3939"/>
                    </a:cubicBezTo>
                    <a:cubicBezTo>
                      <a:pt x="1670" y="4159"/>
                      <a:pt x="1481" y="4348"/>
                      <a:pt x="1229" y="4348"/>
                    </a:cubicBezTo>
                    <a:cubicBezTo>
                      <a:pt x="1009" y="4348"/>
                      <a:pt x="851" y="4159"/>
                      <a:pt x="851" y="3939"/>
                    </a:cubicBezTo>
                    <a:cubicBezTo>
                      <a:pt x="851" y="3687"/>
                      <a:pt x="630" y="3498"/>
                      <a:pt x="441" y="3498"/>
                    </a:cubicBezTo>
                    <a:cubicBezTo>
                      <a:pt x="221" y="3498"/>
                      <a:pt x="0" y="3687"/>
                      <a:pt x="0" y="3939"/>
                    </a:cubicBezTo>
                    <a:cubicBezTo>
                      <a:pt x="0" y="4474"/>
                      <a:pt x="378" y="4915"/>
                      <a:pt x="851" y="5104"/>
                    </a:cubicBezTo>
                    <a:lnTo>
                      <a:pt x="851" y="5388"/>
                    </a:lnTo>
                    <a:cubicBezTo>
                      <a:pt x="851" y="5608"/>
                      <a:pt x="1040" y="5829"/>
                      <a:pt x="1229" y="5829"/>
                    </a:cubicBezTo>
                    <a:cubicBezTo>
                      <a:pt x="1481" y="5829"/>
                      <a:pt x="1670" y="5608"/>
                      <a:pt x="1670" y="5388"/>
                    </a:cubicBezTo>
                    <a:lnTo>
                      <a:pt x="1670" y="5104"/>
                    </a:lnTo>
                    <a:cubicBezTo>
                      <a:pt x="2143" y="4947"/>
                      <a:pt x="2489" y="4474"/>
                      <a:pt x="2489" y="3939"/>
                    </a:cubicBezTo>
                    <a:cubicBezTo>
                      <a:pt x="2489" y="3246"/>
                      <a:pt x="1954" y="2868"/>
                      <a:pt x="1513" y="2553"/>
                    </a:cubicBezTo>
                    <a:cubicBezTo>
                      <a:pt x="1198" y="2300"/>
                      <a:pt x="851" y="2080"/>
                      <a:pt x="851" y="1828"/>
                    </a:cubicBezTo>
                    <a:cubicBezTo>
                      <a:pt x="788" y="1607"/>
                      <a:pt x="1009" y="1418"/>
                      <a:pt x="1229" y="1418"/>
                    </a:cubicBezTo>
                    <a:cubicBezTo>
                      <a:pt x="1481" y="1418"/>
                      <a:pt x="1670" y="1607"/>
                      <a:pt x="1670" y="1828"/>
                    </a:cubicBezTo>
                    <a:cubicBezTo>
                      <a:pt x="1670" y="2080"/>
                      <a:pt x="1859" y="2269"/>
                      <a:pt x="2048" y="2269"/>
                    </a:cubicBezTo>
                    <a:cubicBezTo>
                      <a:pt x="2300" y="2269"/>
                      <a:pt x="2489" y="2080"/>
                      <a:pt x="2489" y="1828"/>
                    </a:cubicBezTo>
                    <a:cubicBezTo>
                      <a:pt x="2489" y="1292"/>
                      <a:pt x="2143" y="851"/>
                      <a:pt x="1670" y="662"/>
                    </a:cubicBezTo>
                    <a:lnTo>
                      <a:pt x="1670" y="379"/>
                    </a:lnTo>
                    <a:cubicBezTo>
                      <a:pt x="1670" y="158"/>
                      <a:pt x="1481" y="1"/>
                      <a:pt x="1229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5334;p137"/>
              <p:cNvSpPr/>
              <p:nvPr/>
            </p:nvSpPr>
            <p:spPr>
              <a:xfrm>
                <a:off x="-60212825" y="2510750"/>
                <a:ext cx="32325" cy="30325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3" extrusionOk="0">
                    <a:moveTo>
                      <a:pt x="836" y="0"/>
                    </a:moveTo>
                    <a:cubicBezTo>
                      <a:pt x="725" y="0"/>
                      <a:pt x="615" y="39"/>
                      <a:pt x="536" y="118"/>
                    </a:cubicBezTo>
                    <a:lnTo>
                      <a:pt x="158" y="496"/>
                    </a:lnTo>
                    <a:cubicBezTo>
                      <a:pt x="1" y="654"/>
                      <a:pt x="1" y="906"/>
                      <a:pt x="158" y="1095"/>
                    </a:cubicBezTo>
                    <a:cubicBezTo>
                      <a:pt x="237" y="1174"/>
                      <a:pt x="340" y="1213"/>
                      <a:pt x="442" y="1213"/>
                    </a:cubicBezTo>
                    <a:cubicBezTo>
                      <a:pt x="544" y="1213"/>
                      <a:pt x="647" y="1174"/>
                      <a:pt x="725" y="1095"/>
                    </a:cubicBezTo>
                    <a:lnTo>
                      <a:pt x="1135" y="717"/>
                    </a:lnTo>
                    <a:cubicBezTo>
                      <a:pt x="1293" y="559"/>
                      <a:pt x="1293" y="276"/>
                      <a:pt x="1135" y="118"/>
                    </a:cubicBezTo>
                    <a:cubicBezTo>
                      <a:pt x="1056" y="39"/>
                      <a:pt x="946" y="0"/>
                      <a:pt x="836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5335;p137"/>
              <p:cNvSpPr/>
              <p:nvPr/>
            </p:nvSpPr>
            <p:spPr>
              <a:xfrm>
                <a:off x="-60012750" y="23106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528"/>
                    </a:lnTo>
                    <a:cubicBezTo>
                      <a:pt x="0" y="686"/>
                      <a:pt x="0" y="938"/>
                      <a:pt x="126" y="1096"/>
                    </a:cubicBezTo>
                    <a:cubicBezTo>
                      <a:pt x="205" y="1174"/>
                      <a:pt x="315" y="1214"/>
                      <a:pt x="425" y="1214"/>
                    </a:cubicBezTo>
                    <a:cubicBezTo>
                      <a:pt x="536" y="1214"/>
                      <a:pt x="646" y="1174"/>
                      <a:pt x="725" y="1096"/>
                    </a:cubicBezTo>
                    <a:lnTo>
                      <a:pt x="1134" y="718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5336;p137"/>
              <p:cNvSpPr/>
              <p:nvPr/>
            </p:nvSpPr>
            <p:spPr>
              <a:xfrm>
                <a:off x="-60012750" y="2510750"/>
                <a:ext cx="32300" cy="303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3" extrusionOk="0">
                    <a:moveTo>
                      <a:pt x="425" y="0"/>
                    </a:moveTo>
                    <a:cubicBezTo>
                      <a:pt x="315" y="0"/>
                      <a:pt x="205" y="39"/>
                      <a:pt x="126" y="118"/>
                    </a:cubicBezTo>
                    <a:cubicBezTo>
                      <a:pt x="0" y="276"/>
                      <a:pt x="0" y="559"/>
                      <a:pt x="126" y="717"/>
                    </a:cubicBezTo>
                    <a:lnTo>
                      <a:pt x="536" y="1095"/>
                    </a:lnTo>
                    <a:cubicBezTo>
                      <a:pt x="614" y="1174"/>
                      <a:pt x="725" y="1213"/>
                      <a:pt x="835" y="1213"/>
                    </a:cubicBezTo>
                    <a:cubicBezTo>
                      <a:pt x="945" y="1213"/>
                      <a:pt x="1056" y="1174"/>
                      <a:pt x="1134" y="1095"/>
                    </a:cubicBezTo>
                    <a:cubicBezTo>
                      <a:pt x="1292" y="937"/>
                      <a:pt x="1292" y="654"/>
                      <a:pt x="1134" y="496"/>
                    </a:cubicBezTo>
                    <a:lnTo>
                      <a:pt x="725" y="118"/>
                    </a:lnTo>
                    <a:cubicBezTo>
                      <a:pt x="646" y="39"/>
                      <a:pt x="536" y="0"/>
                      <a:pt x="425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5337;p137"/>
              <p:cNvSpPr/>
              <p:nvPr/>
            </p:nvSpPr>
            <p:spPr>
              <a:xfrm>
                <a:off x="-60212825" y="23106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718"/>
                    </a:cubicBezTo>
                    <a:lnTo>
                      <a:pt x="536" y="1096"/>
                    </a:lnTo>
                    <a:cubicBezTo>
                      <a:pt x="615" y="1174"/>
                      <a:pt x="725" y="1214"/>
                      <a:pt x="836" y="1214"/>
                    </a:cubicBezTo>
                    <a:cubicBezTo>
                      <a:pt x="946" y="1214"/>
                      <a:pt x="1056" y="1174"/>
                      <a:pt x="1135" y="1096"/>
                    </a:cubicBezTo>
                    <a:cubicBezTo>
                      <a:pt x="1293" y="938"/>
                      <a:pt x="1293" y="686"/>
                      <a:pt x="1135" y="528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5338;p137"/>
              <p:cNvSpPr/>
              <p:nvPr/>
            </p:nvSpPr>
            <p:spPr>
              <a:xfrm>
                <a:off x="-59974175" y="2415250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89"/>
                      <a:pt x="1230" y="0"/>
                      <a:pt x="1009" y="0"/>
                    </a:cubicBez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1" name="Google Shape;5359;p137"/>
          <p:cNvGrpSpPr/>
          <p:nvPr/>
        </p:nvGrpSpPr>
        <p:grpSpPr>
          <a:xfrm>
            <a:off x="2360629" y="2605757"/>
            <a:ext cx="357237" cy="349642"/>
            <a:chOff x="-63669700" y="2646600"/>
            <a:chExt cx="324525" cy="317625"/>
          </a:xfrm>
        </p:grpSpPr>
        <p:sp>
          <p:nvSpPr>
            <p:cNvPr id="92" name="Google Shape;5360;p137"/>
            <p:cNvSpPr/>
            <p:nvPr/>
          </p:nvSpPr>
          <p:spPr>
            <a:xfrm>
              <a:off x="-63669700" y="2646600"/>
              <a:ext cx="324525" cy="317550"/>
            </a:xfrm>
            <a:custGeom>
              <a:avLst/>
              <a:gdLst/>
              <a:ahLst/>
              <a:cxnLst/>
              <a:rect l="l" t="t" r="r" b="b"/>
              <a:pathLst>
                <a:path w="12981" h="12702" extrusionOk="0">
                  <a:moveTo>
                    <a:pt x="6947" y="867"/>
                  </a:moveTo>
                  <a:cubicBezTo>
                    <a:pt x="7058" y="867"/>
                    <a:pt x="7168" y="906"/>
                    <a:pt x="7247" y="985"/>
                  </a:cubicBezTo>
                  <a:cubicBezTo>
                    <a:pt x="7404" y="1143"/>
                    <a:pt x="7404" y="1426"/>
                    <a:pt x="7247" y="1584"/>
                  </a:cubicBezTo>
                  <a:lnTo>
                    <a:pt x="5199" y="3632"/>
                  </a:lnTo>
                  <a:cubicBezTo>
                    <a:pt x="5120" y="3710"/>
                    <a:pt x="5010" y="3750"/>
                    <a:pt x="4900" y="3750"/>
                  </a:cubicBezTo>
                  <a:cubicBezTo>
                    <a:pt x="4789" y="3750"/>
                    <a:pt x="4679" y="3710"/>
                    <a:pt x="4600" y="3632"/>
                  </a:cubicBezTo>
                  <a:cubicBezTo>
                    <a:pt x="4443" y="3474"/>
                    <a:pt x="4443" y="3190"/>
                    <a:pt x="4600" y="3033"/>
                  </a:cubicBezTo>
                  <a:lnTo>
                    <a:pt x="6648" y="985"/>
                  </a:lnTo>
                  <a:cubicBezTo>
                    <a:pt x="6727" y="906"/>
                    <a:pt x="6837" y="867"/>
                    <a:pt x="6947" y="867"/>
                  </a:cubicBezTo>
                  <a:close/>
                  <a:moveTo>
                    <a:pt x="7530" y="2434"/>
                  </a:moveTo>
                  <a:lnTo>
                    <a:pt x="10429" y="5364"/>
                  </a:lnTo>
                  <a:lnTo>
                    <a:pt x="8979" y="6814"/>
                  </a:lnTo>
                  <a:lnTo>
                    <a:pt x="6050" y="3884"/>
                  </a:lnTo>
                  <a:lnTo>
                    <a:pt x="7530" y="2434"/>
                  </a:lnTo>
                  <a:close/>
                  <a:moveTo>
                    <a:pt x="6648" y="5679"/>
                  </a:moveTo>
                  <a:lnTo>
                    <a:pt x="7247" y="6246"/>
                  </a:lnTo>
                  <a:lnTo>
                    <a:pt x="5482" y="8042"/>
                  </a:lnTo>
                  <a:lnTo>
                    <a:pt x="4884" y="7444"/>
                  </a:lnTo>
                  <a:lnTo>
                    <a:pt x="6648" y="5679"/>
                  </a:lnTo>
                  <a:close/>
                  <a:moveTo>
                    <a:pt x="11642" y="5561"/>
                  </a:moveTo>
                  <a:cubicBezTo>
                    <a:pt x="11752" y="5561"/>
                    <a:pt x="11862" y="5601"/>
                    <a:pt x="11941" y="5679"/>
                  </a:cubicBezTo>
                  <a:cubicBezTo>
                    <a:pt x="12098" y="5837"/>
                    <a:pt x="12098" y="6089"/>
                    <a:pt x="11941" y="6246"/>
                  </a:cubicBezTo>
                  <a:lnTo>
                    <a:pt x="9893" y="8294"/>
                  </a:lnTo>
                  <a:cubicBezTo>
                    <a:pt x="9814" y="8373"/>
                    <a:pt x="9704" y="8412"/>
                    <a:pt x="9594" y="8412"/>
                  </a:cubicBezTo>
                  <a:cubicBezTo>
                    <a:pt x="9484" y="8412"/>
                    <a:pt x="9373" y="8373"/>
                    <a:pt x="9295" y="8294"/>
                  </a:cubicBezTo>
                  <a:cubicBezTo>
                    <a:pt x="9137" y="8137"/>
                    <a:pt x="9137" y="7885"/>
                    <a:pt x="9295" y="7727"/>
                  </a:cubicBezTo>
                  <a:lnTo>
                    <a:pt x="11342" y="5679"/>
                  </a:lnTo>
                  <a:cubicBezTo>
                    <a:pt x="11421" y="5601"/>
                    <a:pt x="11531" y="5561"/>
                    <a:pt x="11642" y="5561"/>
                  </a:cubicBezTo>
                  <a:close/>
                  <a:moveTo>
                    <a:pt x="4065" y="7664"/>
                  </a:moveTo>
                  <a:lnTo>
                    <a:pt x="5230" y="8861"/>
                  </a:lnTo>
                  <a:lnTo>
                    <a:pt x="2426" y="11665"/>
                  </a:lnTo>
                  <a:cubicBezTo>
                    <a:pt x="2269" y="11823"/>
                    <a:pt x="2064" y="11902"/>
                    <a:pt x="1855" y="11902"/>
                  </a:cubicBezTo>
                  <a:cubicBezTo>
                    <a:pt x="1647" y="11902"/>
                    <a:pt x="1434" y="11823"/>
                    <a:pt x="1261" y="11665"/>
                  </a:cubicBezTo>
                  <a:cubicBezTo>
                    <a:pt x="914" y="11350"/>
                    <a:pt x="914" y="10783"/>
                    <a:pt x="1261" y="10468"/>
                  </a:cubicBezTo>
                  <a:lnTo>
                    <a:pt x="4065" y="7664"/>
                  </a:lnTo>
                  <a:close/>
                  <a:moveTo>
                    <a:pt x="6971" y="1"/>
                  </a:moveTo>
                  <a:cubicBezTo>
                    <a:pt x="6648" y="1"/>
                    <a:pt x="6317" y="119"/>
                    <a:pt x="6050" y="355"/>
                  </a:cubicBezTo>
                  <a:lnTo>
                    <a:pt x="4002" y="2403"/>
                  </a:lnTo>
                  <a:cubicBezTo>
                    <a:pt x="3529" y="2875"/>
                    <a:pt x="3529" y="3663"/>
                    <a:pt x="4002" y="4167"/>
                  </a:cubicBezTo>
                  <a:cubicBezTo>
                    <a:pt x="4258" y="4424"/>
                    <a:pt x="4564" y="4544"/>
                    <a:pt x="4874" y="4544"/>
                  </a:cubicBezTo>
                  <a:cubicBezTo>
                    <a:pt x="5058" y="4544"/>
                    <a:pt x="5243" y="4501"/>
                    <a:pt x="5419" y="4419"/>
                  </a:cubicBezTo>
                  <a:lnTo>
                    <a:pt x="6081" y="5018"/>
                  </a:lnTo>
                  <a:lnTo>
                    <a:pt x="4285" y="6814"/>
                  </a:lnTo>
                  <a:cubicBezTo>
                    <a:pt x="4206" y="6735"/>
                    <a:pt x="4096" y="6695"/>
                    <a:pt x="3990" y="6695"/>
                  </a:cubicBezTo>
                  <a:cubicBezTo>
                    <a:pt x="3884" y="6695"/>
                    <a:pt x="3781" y="6735"/>
                    <a:pt x="3718" y="6814"/>
                  </a:cubicBezTo>
                  <a:lnTo>
                    <a:pt x="631" y="9869"/>
                  </a:lnTo>
                  <a:cubicBezTo>
                    <a:pt x="1" y="10500"/>
                    <a:pt x="1" y="11571"/>
                    <a:pt x="631" y="12201"/>
                  </a:cubicBezTo>
                  <a:cubicBezTo>
                    <a:pt x="965" y="12536"/>
                    <a:pt x="1405" y="12701"/>
                    <a:pt x="1840" y="12701"/>
                  </a:cubicBezTo>
                  <a:cubicBezTo>
                    <a:pt x="2264" y="12701"/>
                    <a:pt x="2682" y="12544"/>
                    <a:pt x="2994" y="12232"/>
                  </a:cubicBezTo>
                  <a:lnTo>
                    <a:pt x="6050" y="9176"/>
                  </a:lnTo>
                  <a:cubicBezTo>
                    <a:pt x="6207" y="9019"/>
                    <a:pt x="6207" y="8735"/>
                    <a:pt x="6050" y="8578"/>
                  </a:cubicBezTo>
                  <a:lnTo>
                    <a:pt x="7845" y="6814"/>
                  </a:lnTo>
                  <a:lnTo>
                    <a:pt x="8475" y="7444"/>
                  </a:lnTo>
                  <a:cubicBezTo>
                    <a:pt x="8255" y="7853"/>
                    <a:pt x="8318" y="8452"/>
                    <a:pt x="8696" y="8861"/>
                  </a:cubicBezTo>
                  <a:cubicBezTo>
                    <a:pt x="8932" y="9098"/>
                    <a:pt x="9247" y="9216"/>
                    <a:pt x="9566" y="9216"/>
                  </a:cubicBezTo>
                  <a:cubicBezTo>
                    <a:pt x="9885" y="9216"/>
                    <a:pt x="10208" y="9098"/>
                    <a:pt x="10460" y="8861"/>
                  </a:cubicBezTo>
                  <a:lnTo>
                    <a:pt x="12508" y="6814"/>
                  </a:lnTo>
                  <a:cubicBezTo>
                    <a:pt x="12981" y="6341"/>
                    <a:pt x="12981" y="5553"/>
                    <a:pt x="12508" y="5018"/>
                  </a:cubicBezTo>
                  <a:cubicBezTo>
                    <a:pt x="12274" y="4784"/>
                    <a:pt x="11979" y="4670"/>
                    <a:pt x="11669" y="4670"/>
                  </a:cubicBezTo>
                  <a:cubicBezTo>
                    <a:pt x="11479" y="4670"/>
                    <a:pt x="11282" y="4713"/>
                    <a:pt x="11090" y="4797"/>
                  </a:cubicBezTo>
                  <a:lnTo>
                    <a:pt x="8066" y="1773"/>
                  </a:lnTo>
                  <a:cubicBezTo>
                    <a:pt x="8255" y="1332"/>
                    <a:pt x="8223" y="733"/>
                    <a:pt x="7845" y="355"/>
                  </a:cubicBezTo>
                  <a:cubicBezTo>
                    <a:pt x="7609" y="119"/>
                    <a:pt x="7294" y="1"/>
                    <a:pt x="69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5361;p137"/>
            <p:cNvSpPr/>
            <p:nvPr/>
          </p:nvSpPr>
          <p:spPr>
            <a:xfrm>
              <a:off x="-63532650" y="2901200"/>
              <a:ext cx="185900" cy="63025"/>
            </a:xfrm>
            <a:custGeom>
              <a:avLst/>
              <a:gdLst/>
              <a:ahLst/>
              <a:cxnLst/>
              <a:rect l="l" t="t" r="r" b="b"/>
              <a:pathLst>
                <a:path w="7436" h="2521" extrusionOk="0">
                  <a:moveTo>
                    <a:pt x="5356" y="851"/>
                  </a:moveTo>
                  <a:cubicBezTo>
                    <a:pt x="5577" y="851"/>
                    <a:pt x="5734" y="1040"/>
                    <a:pt x="5734" y="1261"/>
                  </a:cubicBezTo>
                  <a:lnTo>
                    <a:pt x="5734" y="1702"/>
                  </a:lnTo>
                  <a:lnTo>
                    <a:pt x="1607" y="1702"/>
                  </a:lnTo>
                  <a:lnTo>
                    <a:pt x="1607" y="1261"/>
                  </a:lnTo>
                  <a:cubicBezTo>
                    <a:pt x="1607" y="1040"/>
                    <a:pt x="1796" y="851"/>
                    <a:pt x="2048" y="851"/>
                  </a:cubicBezTo>
                  <a:close/>
                  <a:moveTo>
                    <a:pt x="2048" y="1"/>
                  </a:moveTo>
                  <a:cubicBezTo>
                    <a:pt x="1355" y="1"/>
                    <a:pt x="788" y="568"/>
                    <a:pt x="788" y="1261"/>
                  </a:cubicBezTo>
                  <a:lnTo>
                    <a:pt x="788" y="1702"/>
                  </a:lnTo>
                  <a:lnTo>
                    <a:pt x="378" y="1702"/>
                  </a:lnTo>
                  <a:cubicBezTo>
                    <a:pt x="158" y="1702"/>
                    <a:pt x="0" y="1891"/>
                    <a:pt x="0" y="2111"/>
                  </a:cubicBezTo>
                  <a:cubicBezTo>
                    <a:pt x="0" y="2332"/>
                    <a:pt x="189" y="2521"/>
                    <a:pt x="378" y="2521"/>
                  </a:cubicBezTo>
                  <a:lnTo>
                    <a:pt x="6995" y="2521"/>
                  </a:lnTo>
                  <a:cubicBezTo>
                    <a:pt x="7247" y="2521"/>
                    <a:pt x="7436" y="2332"/>
                    <a:pt x="7436" y="2111"/>
                  </a:cubicBezTo>
                  <a:cubicBezTo>
                    <a:pt x="7404" y="1891"/>
                    <a:pt x="7184" y="1702"/>
                    <a:pt x="6963" y="1702"/>
                  </a:cubicBezTo>
                  <a:lnTo>
                    <a:pt x="6553" y="1702"/>
                  </a:lnTo>
                  <a:lnTo>
                    <a:pt x="6553" y="1261"/>
                  </a:lnTo>
                  <a:cubicBezTo>
                    <a:pt x="6553" y="599"/>
                    <a:pt x="6018" y="1"/>
                    <a:pt x="53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" name="Google Shape;7442;p141"/>
          <p:cNvGrpSpPr/>
          <p:nvPr/>
        </p:nvGrpSpPr>
        <p:grpSpPr>
          <a:xfrm>
            <a:off x="2666202" y="3356102"/>
            <a:ext cx="329539" cy="328617"/>
            <a:chOff x="2821450" y="2957850"/>
            <a:chExt cx="259275" cy="258550"/>
          </a:xfrm>
        </p:grpSpPr>
        <p:sp>
          <p:nvSpPr>
            <p:cNvPr id="95" name="Google Shape;7443;p141"/>
            <p:cNvSpPr/>
            <p:nvPr/>
          </p:nvSpPr>
          <p:spPr>
            <a:xfrm>
              <a:off x="2821450" y="3080500"/>
              <a:ext cx="259275" cy="135900"/>
            </a:xfrm>
            <a:custGeom>
              <a:avLst/>
              <a:gdLst/>
              <a:ahLst/>
              <a:cxnLst/>
              <a:rect l="l" t="t" r="r" b="b"/>
              <a:pathLst>
                <a:path w="10371" h="5436" extrusionOk="0">
                  <a:moveTo>
                    <a:pt x="2677" y="585"/>
                  </a:moveTo>
                  <a:cubicBezTo>
                    <a:pt x="3151" y="585"/>
                    <a:pt x="3569" y="1004"/>
                    <a:pt x="3569" y="1505"/>
                  </a:cubicBezTo>
                  <a:cubicBezTo>
                    <a:pt x="3569" y="1979"/>
                    <a:pt x="3151" y="2397"/>
                    <a:pt x="2677" y="2397"/>
                  </a:cubicBezTo>
                  <a:cubicBezTo>
                    <a:pt x="2147" y="2397"/>
                    <a:pt x="1757" y="1979"/>
                    <a:pt x="1757" y="1505"/>
                  </a:cubicBezTo>
                  <a:cubicBezTo>
                    <a:pt x="1757" y="1004"/>
                    <a:pt x="2175" y="585"/>
                    <a:pt x="2677" y="585"/>
                  </a:cubicBezTo>
                  <a:close/>
                  <a:moveTo>
                    <a:pt x="7555" y="585"/>
                  </a:moveTo>
                  <a:cubicBezTo>
                    <a:pt x="8029" y="585"/>
                    <a:pt x="8447" y="1004"/>
                    <a:pt x="8447" y="1505"/>
                  </a:cubicBezTo>
                  <a:cubicBezTo>
                    <a:pt x="8447" y="1979"/>
                    <a:pt x="8029" y="2397"/>
                    <a:pt x="7555" y="2397"/>
                  </a:cubicBezTo>
                  <a:cubicBezTo>
                    <a:pt x="7025" y="2397"/>
                    <a:pt x="6635" y="1979"/>
                    <a:pt x="6635" y="1505"/>
                  </a:cubicBezTo>
                  <a:cubicBezTo>
                    <a:pt x="6635" y="1004"/>
                    <a:pt x="7053" y="585"/>
                    <a:pt x="7555" y="585"/>
                  </a:cubicBezTo>
                  <a:close/>
                  <a:moveTo>
                    <a:pt x="2677" y="2983"/>
                  </a:moveTo>
                  <a:cubicBezTo>
                    <a:pt x="3736" y="2983"/>
                    <a:pt x="4628" y="3791"/>
                    <a:pt x="4795" y="4795"/>
                  </a:cubicBezTo>
                  <a:lnTo>
                    <a:pt x="586" y="4795"/>
                  </a:lnTo>
                  <a:cubicBezTo>
                    <a:pt x="698" y="3791"/>
                    <a:pt x="1618" y="2983"/>
                    <a:pt x="2677" y="2983"/>
                  </a:cubicBezTo>
                  <a:close/>
                  <a:moveTo>
                    <a:pt x="7555" y="2983"/>
                  </a:moveTo>
                  <a:cubicBezTo>
                    <a:pt x="8614" y="2983"/>
                    <a:pt x="9506" y="3791"/>
                    <a:pt x="9646" y="4795"/>
                  </a:cubicBezTo>
                  <a:lnTo>
                    <a:pt x="5409" y="4795"/>
                  </a:lnTo>
                  <a:cubicBezTo>
                    <a:pt x="5548" y="3791"/>
                    <a:pt x="6468" y="2983"/>
                    <a:pt x="7555" y="2983"/>
                  </a:cubicBezTo>
                  <a:close/>
                  <a:moveTo>
                    <a:pt x="2733" y="0"/>
                  </a:moveTo>
                  <a:cubicBezTo>
                    <a:pt x="1896" y="0"/>
                    <a:pt x="1227" y="669"/>
                    <a:pt x="1227" y="1505"/>
                  </a:cubicBezTo>
                  <a:cubicBezTo>
                    <a:pt x="1227" y="1951"/>
                    <a:pt x="1395" y="2342"/>
                    <a:pt x="1729" y="2620"/>
                  </a:cubicBezTo>
                  <a:cubicBezTo>
                    <a:pt x="698" y="3039"/>
                    <a:pt x="1" y="4014"/>
                    <a:pt x="1" y="5129"/>
                  </a:cubicBezTo>
                  <a:cubicBezTo>
                    <a:pt x="1" y="5296"/>
                    <a:pt x="140" y="5436"/>
                    <a:pt x="335" y="5436"/>
                  </a:cubicBezTo>
                  <a:lnTo>
                    <a:pt x="10036" y="5436"/>
                  </a:lnTo>
                  <a:cubicBezTo>
                    <a:pt x="10231" y="5436"/>
                    <a:pt x="10370" y="5296"/>
                    <a:pt x="10370" y="5129"/>
                  </a:cubicBezTo>
                  <a:cubicBezTo>
                    <a:pt x="10259" y="3958"/>
                    <a:pt x="9562" y="2983"/>
                    <a:pt x="8559" y="2620"/>
                  </a:cubicBezTo>
                  <a:cubicBezTo>
                    <a:pt x="8865" y="2342"/>
                    <a:pt x="9032" y="1951"/>
                    <a:pt x="9032" y="1505"/>
                  </a:cubicBezTo>
                  <a:cubicBezTo>
                    <a:pt x="9032" y="669"/>
                    <a:pt x="8391" y="0"/>
                    <a:pt x="7555" y="0"/>
                  </a:cubicBezTo>
                  <a:cubicBezTo>
                    <a:pt x="6719" y="0"/>
                    <a:pt x="6050" y="669"/>
                    <a:pt x="6050" y="1505"/>
                  </a:cubicBezTo>
                  <a:cubicBezTo>
                    <a:pt x="6050" y="1951"/>
                    <a:pt x="6217" y="2342"/>
                    <a:pt x="6524" y="2620"/>
                  </a:cubicBezTo>
                  <a:cubicBezTo>
                    <a:pt x="5910" y="2843"/>
                    <a:pt x="5409" y="3317"/>
                    <a:pt x="5130" y="3903"/>
                  </a:cubicBezTo>
                  <a:cubicBezTo>
                    <a:pt x="4823" y="3317"/>
                    <a:pt x="4322" y="2843"/>
                    <a:pt x="3736" y="2620"/>
                  </a:cubicBezTo>
                  <a:cubicBezTo>
                    <a:pt x="4043" y="2342"/>
                    <a:pt x="4238" y="1951"/>
                    <a:pt x="4238" y="1505"/>
                  </a:cubicBezTo>
                  <a:cubicBezTo>
                    <a:pt x="4238" y="669"/>
                    <a:pt x="3569" y="0"/>
                    <a:pt x="2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7444;p141"/>
            <p:cNvSpPr/>
            <p:nvPr/>
          </p:nvSpPr>
          <p:spPr>
            <a:xfrm>
              <a:off x="2831900" y="2957850"/>
              <a:ext cx="228625" cy="106350"/>
            </a:xfrm>
            <a:custGeom>
              <a:avLst/>
              <a:gdLst/>
              <a:ahLst/>
              <a:cxnLst/>
              <a:rect l="l" t="t" r="r" b="b"/>
              <a:pathLst>
                <a:path w="9145" h="4254" extrusionOk="0">
                  <a:moveTo>
                    <a:pt x="8336" y="585"/>
                  </a:moveTo>
                  <a:cubicBezTo>
                    <a:pt x="8531" y="585"/>
                    <a:pt x="8642" y="725"/>
                    <a:pt x="8642" y="892"/>
                  </a:cubicBezTo>
                  <a:lnTo>
                    <a:pt x="8642" y="2119"/>
                  </a:lnTo>
                  <a:cubicBezTo>
                    <a:pt x="8642" y="2286"/>
                    <a:pt x="8531" y="2425"/>
                    <a:pt x="8336" y="2425"/>
                  </a:cubicBezTo>
                  <a:lnTo>
                    <a:pt x="7137" y="2425"/>
                  </a:lnTo>
                  <a:cubicBezTo>
                    <a:pt x="6942" y="2425"/>
                    <a:pt x="6803" y="2565"/>
                    <a:pt x="6803" y="2732"/>
                  </a:cubicBezTo>
                  <a:lnTo>
                    <a:pt x="6803" y="3234"/>
                  </a:lnTo>
                  <a:lnTo>
                    <a:pt x="6106" y="2537"/>
                  </a:lnTo>
                  <a:cubicBezTo>
                    <a:pt x="6050" y="2453"/>
                    <a:pt x="5966" y="2425"/>
                    <a:pt x="5911" y="2425"/>
                  </a:cubicBezTo>
                  <a:lnTo>
                    <a:pt x="3430" y="2425"/>
                  </a:lnTo>
                  <a:cubicBezTo>
                    <a:pt x="3346" y="2425"/>
                    <a:pt x="3262" y="2453"/>
                    <a:pt x="3207" y="2537"/>
                  </a:cubicBezTo>
                  <a:lnTo>
                    <a:pt x="2510" y="3234"/>
                  </a:lnTo>
                  <a:lnTo>
                    <a:pt x="2510" y="2732"/>
                  </a:lnTo>
                  <a:cubicBezTo>
                    <a:pt x="2510" y="2565"/>
                    <a:pt x="2370" y="2425"/>
                    <a:pt x="2203" y="2425"/>
                  </a:cubicBezTo>
                  <a:lnTo>
                    <a:pt x="1032" y="2425"/>
                  </a:lnTo>
                  <a:cubicBezTo>
                    <a:pt x="865" y="2425"/>
                    <a:pt x="726" y="2286"/>
                    <a:pt x="726" y="2119"/>
                  </a:cubicBezTo>
                  <a:lnTo>
                    <a:pt x="726" y="892"/>
                  </a:lnTo>
                  <a:cubicBezTo>
                    <a:pt x="726" y="725"/>
                    <a:pt x="865" y="585"/>
                    <a:pt x="1032" y="585"/>
                  </a:cubicBezTo>
                  <a:close/>
                  <a:moveTo>
                    <a:pt x="921" y="0"/>
                  </a:moveTo>
                  <a:cubicBezTo>
                    <a:pt x="447" y="0"/>
                    <a:pt x="1" y="418"/>
                    <a:pt x="1" y="892"/>
                  </a:cubicBezTo>
                  <a:lnTo>
                    <a:pt x="1" y="2119"/>
                  </a:lnTo>
                  <a:cubicBezTo>
                    <a:pt x="1" y="2592"/>
                    <a:pt x="419" y="3011"/>
                    <a:pt x="921" y="3011"/>
                  </a:cubicBezTo>
                  <a:lnTo>
                    <a:pt x="1841" y="3011"/>
                  </a:lnTo>
                  <a:lnTo>
                    <a:pt x="1841" y="3958"/>
                  </a:lnTo>
                  <a:cubicBezTo>
                    <a:pt x="1924" y="4098"/>
                    <a:pt x="2008" y="4209"/>
                    <a:pt x="2120" y="4237"/>
                  </a:cubicBezTo>
                  <a:cubicBezTo>
                    <a:pt x="2150" y="4247"/>
                    <a:pt x="2188" y="4254"/>
                    <a:pt x="2228" y="4254"/>
                  </a:cubicBezTo>
                  <a:cubicBezTo>
                    <a:pt x="2298" y="4254"/>
                    <a:pt x="2373" y="4234"/>
                    <a:pt x="2426" y="4181"/>
                  </a:cubicBezTo>
                  <a:lnTo>
                    <a:pt x="3541" y="3011"/>
                  </a:lnTo>
                  <a:lnTo>
                    <a:pt x="5743" y="3011"/>
                  </a:lnTo>
                  <a:lnTo>
                    <a:pt x="6830" y="4181"/>
                  </a:lnTo>
                  <a:cubicBezTo>
                    <a:pt x="6883" y="4234"/>
                    <a:pt x="6959" y="4254"/>
                    <a:pt x="7035" y="4254"/>
                  </a:cubicBezTo>
                  <a:cubicBezTo>
                    <a:pt x="7080" y="4254"/>
                    <a:pt x="7124" y="4247"/>
                    <a:pt x="7165" y="4237"/>
                  </a:cubicBezTo>
                  <a:cubicBezTo>
                    <a:pt x="7249" y="4209"/>
                    <a:pt x="7332" y="4070"/>
                    <a:pt x="7332" y="3958"/>
                  </a:cubicBezTo>
                  <a:lnTo>
                    <a:pt x="7332" y="3011"/>
                  </a:lnTo>
                  <a:lnTo>
                    <a:pt x="8224" y="3011"/>
                  </a:lnTo>
                  <a:cubicBezTo>
                    <a:pt x="8726" y="3011"/>
                    <a:pt x="9144" y="2592"/>
                    <a:pt x="9144" y="2119"/>
                  </a:cubicBezTo>
                  <a:lnTo>
                    <a:pt x="9144" y="892"/>
                  </a:lnTo>
                  <a:cubicBezTo>
                    <a:pt x="9144" y="418"/>
                    <a:pt x="8726" y="0"/>
                    <a:pt x="822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7445;p141"/>
            <p:cNvSpPr/>
            <p:nvPr/>
          </p:nvSpPr>
          <p:spPr>
            <a:xfrm>
              <a:off x="3024600" y="2966925"/>
              <a:ext cx="29875" cy="58497"/>
            </a:xfrm>
            <a:custGeom>
              <a:avLst/>
              <a:gdLst/>
              <a:ahLst/>
              <a:cxnLst/>
              <a:rect l="l" t="t" r="r" b="b"/>
              <a:pathLst>
                <a:path w="1195" h="2376" extrusionOk="0">
                  <a:moveTo>
                    <a:pt x="159" y="2269"/>
                  </a:moveTo>
                  <a:cubicBezTo>
                    <a:pt x="131" y="2225"/>
                    <a:pt x="349" y="2178"/>
                    <a:pt x="444" y="2102"/>
                  </a:cubicBezTo>
                  <a:cubicBezTo>
                    <a:pt x="539" y="2027"/>
                    <a:pt x="682" y="2090"/>
                    <a:pt x="730" y="1816"/>
                  </a:cubicBezTo>
                  <a:cubicBezTo>
                    <a:pt x="778" y="1542"/>
                    <a:pt x="774" y="725"/>
                    <a:pt x="730" y="459"/>
                  </a:cubicBezTo>
                  <a:cubicBezTo>
                    <a:pt x="686" y="193"/>
                    <a:pt x="587" y="273"/>
                    <a:pt x="468" y="221"/>
                  </a:cubicBezTo>
                  <a:cubicBezTo>
                    <a:pt x="349" y="169"/>
                    <a:pt x="-16" y="185"/>
                    <a:pt x="16" y="149"/>
                  </a:cubicBezTo>
                  <a:cubicBezTo>
                    <a:pt x="48" y="113"/>
                    <a:pt x="473" y="-21"/>
                    <a:pt x="659" y="7"/>
                  </a:cubicBezTo>
                  <a:cubicBezTo>
                    <a:pt x="846" y="35"/>
                    <a:pt x="1048" y="54"/>
                    <a:pt x="1135" y="316"/>
                  </a:cubicBezTo>
                  <a:cubicBezTo>
                    <a:pt x="1222" y="578"/>
                    <a:pt x="1183" y="1276"/>
                    <a:pt x="1183" y="1578"/>
                  </a:cubicBezTo>
                  <a:cubicBezTo>
                    <a:pt x="1183" y="1880"/>
                    <a:pt x="1230" y="1995"/>
                    <a:pt x="1135" y="2126"/>
                  </a:cubicBezTo>
                  <a:cubicBezTo>
                    <a:pt x="1040" y="2257"/>
                    <a:pt x="774" y="2340"/>
                    <a:pt x="611" y="2364"/>
                  </a:cubicBezTo>
                  <a:cubicBezTo>
                    <a:pt x="448" y="2388"/>
                    <a:pt x="187" y="2313"/>
                    <a:pt x="159" y="2269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</p:sp>
      </p:grpSp>
    </p:spTree>
    <p:extLst>
      <p:ext uri="{BB962C8B-B14F-4D97-AF65-F5344CB8AC3E}">
        <p14:creationId xmlns:p14="http://schemas.microsoft.com/office/powerpoint/2010/main" val="2470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p124"/>
          <p:cNvSpPr txBox="1">
            <a:spLocks noGrp="1"/>
          </p:cNvSpPr>
          <p:nvPr>
            <p:ph type="ctrTitle"/>
          </p:nvPr>
        </p:nvSpPr>
        <p:spPr>
          <a:xfrm flipH="1">
            <a:off x="457200" y="1968932"/>
            <a:ext cx="26958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GRACIAS</a:t>
            </a:r>
            <a:endParaRPr dirty="0"/>
          </a:p>
        </p:txBody>
      </p:sp>
      <p:sp>
        <p:nvSpPr>
          <p:cNvPr id="1274" name="Google Shape;1274;p124"/>
          <p:cNvSpPr txBox="1">
            <a:spLocks noGrp="1"/>
          </p:cNvSpPr>
          <p:nvPr>
            <p:ph type="subTitle" idx="1"/>
          </p:nvPr>
        </p:nvSpPr>
        <p:spPr>
          <a:xfrm>
            <a:off x="457200" y="2560530"/>
            <a:ext cx="26958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dirty="0" smtClean="0"/>
              <a:t>¿Preguntas?</a:t>
            </a:r>
            <a:endParaRPr dirty="0"/>
          </a:p>
        </p:txBody>
      </p:sp>
      <p:cxnSp>
        <p:nvCxnSpPr>
          <p:cNvPr id="1282" name="Google Shape;1282;p124"/>
          <p:cNvCxnSpPr/>
          <p:nvPr/>
        </p:nvCxnSpPr>
        <p:spPr>
          <a:xfrm>
            <a:off x="2820162" y="1674566"/>
            <a:ext cx="0" cy="17169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83" name="Google Shape;1283;p124"/>
          <p:cNvSpPr txBox="1"/>
          <p:nvPr/>
        </p:nvSpPr>
        <p:spPr>
          <a:xfrm>
            <a:off x="3153000" y="1871892"/>
            <a:ext cx="2902500" cy="1322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4000"/>
              </a:lnSpc>
              <a:spcAft>
                <a:spcPts val="300"/>
              </a:spcAft>
            </a:pPr>
            <a:r>
              <a:rPr lang="es-419" dirty="0" smtClean="0">
                <a:solidFill>
                  <a:schemeClr val="lt1"/>
                </a:solidFill>
                <a:latin typeface="CountryBlueprint" panose="00000400000000000000" pitchFamily="2" charset="2"/>
                <a:ea typeface="Roboto Condensed Light"/>
                <a:cs typeface="Roboto Condensed Light"/>
                <a:sym typeface="Roboto Condensed Light"/>
              </a:rPr>
              <a:t>Nunca </a:t>
            </a:r>
            <a:r>
              <a:rPr lang="es-419" dirty="0">
                <a:solidFill>
                  <a:schemeClr val="lt1"/>
                </a:solidFill>
                <a:latin typeface="CountryBlueprint" panose="00000400000000000000" pitchFamily="2" charset="2"/>
                <a:ea typeface="Roboto Condensed Light"/>
                <a:cs typeface="Roboto Condensed Light"/>
                <a:sym typeface="Roboto Condensed Light"/>
              </a:rPr>
              <a:t>consideres el estudio como una obligación, </a:t>
            </a:r>
            <a:r>
              <a:rPr lang="es-419" dirty="0" smtClean="0">
                <a:solidFill>
                  <a:schemeClr val="lt1"/>
                </a:solidFill>
                <a:latin typeface="CountryBlueprint" panose="00000400000000000000" pitchFamily="2" charset="2"/>
                <a:ea typeface="Roboto Condensed Light"/>
                <a:cs typeface="Roboto Condensed Light"/>
                <a:sym typeface="Roboto Condensed Light"/>
              </a:rPr>
              <a:t>sino </a:t>
            </a:r>
            <a:r>
              <a:rPr lang="es-419" dirty="0">
                <a:solidFill>
                  <a:schemeClr val="lt1"/>
                </a:solidFill>
                <a:latin typeface="CountryBlueprint" panose="00000400000000000000" pitchFamily="2" charset="2"/>
                <a:ea typeface="Roboto Condensed Light"/>
                <a:cs typeface="Roboto Condensed Light"/>
                <a:sym typeface="Roboto Condensed Light"/>
              </a:rPr>
              <a:t>como una oportunidad para </a:t>
            </a:r>
            <a:r>
              <a:rPr lang="es-419" dirty="0" smtClean="0">
                <a:solidFill>
                  <a:schemeClr val="lt1"/>
                </a:solidFill>
                <a:latin typeface="CountryBlueprint" panose="00000400000000000000" pitchFamily="2" charset="2"/>
                <a:ea typeface="Roboto Condensed Light"/>
                <a:cs typeface="Roboto Condensed Light"/>
                <a:sym typeface="Roboto Condensed Light"/>
              </a:rPr>
              <a:t>ingresar </a:t>
            </a:r>
            <a:r>
              <a:rPr lang="es-419" dirty="0">
                <a:solidFill>
                  <a:schemeClr val="lt1"/>
                </a:solidFill>
                <a:latin typeface="CountryBlueprint" panose="00000400000000000000" pitchFamily="2" charset="2"/>
                <a:ea typeface="Roboto Condensed Light"/>
                <a:cs typeface="Roboto Condensed Light"/>
                <a:sym typeface="Roboto Condensed Light"/>
              </a:rPr>
              <a:t>en el bello y maravilloso mundo del </a:t>
            </a:r>
            <a:r>
              <a:rPr lang="es-419" dirty="0" smtClean="0">
                <a:solidFill>
                  <a:schemeClr val="lt1"/>
                </a:solidFill>
                <a:latin typeface="CountryBlueprint" panose="00000400000000000000" pitchFamily="2" charset="2"/>
                <a:ea typeface="Roboto Condensed Light"/>
                <a:cs typeface="Roboto Condensed Light"/>
                <a:sym typeface="Roboto Condensed Light"/>
              </a:rPr>
              <a:t>saber </a:t>
            </a:r>
          </a:p>
          <a:p>
            <a:pPr lvl="0">
              <a:lnSpc>
                <a:spcPct val="114000"/>
              </a:lnSpc>
              <a:spcAft>
                <a:spcPts val="300"/>
              </a:spcAft>
            </a:pPr>
            <a:r>
              <a:rPr lang="es-419" sz="12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Albert Einstein</a:t>
            </a:r>
            <a:endParaRPr sz="12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val="70216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154300" y="2669878"/>
            <a:ext cx="4299000" cy="650700"/>
          </a:xfrm>
        </p:spPr>
        <p:txBody>
          <a:bodyPr/>
          <a:lstStyle/>
          <a:p>
            <a:r>
              <a:rPr lang="es-419" dirty="0" smtClean="0">
                <a:latin typeface="Tw Cen MT Condensed Extra Bold" panose="020B0803020202020204" pitchFamily="34" charset="0"/>
              </a:rPr>
              <a:t>OBJETIVOS Y TEORÍA</a:t>
            </a:r>
            <a:endParaRPr lang="es-ES" dirty="0">
              <a:latin typeface="Tw Cen MT Condensed Extra Bold" panose="020B0803020202020204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 idx="2"/>
          </p:nvPr>
        </p:nvSpPr>
        <p:spPr>
          <a:xfrm>
            <a:off x="4154300" y="1631488"/>
            <a:ext cx="4299000" cy="1098000"/>
          </a:xfrm>
        </p:spPr>
        <p:txBody>
          <a:bodyPr/>
          <a:lstStyle/>
          <a:p>
            <a:r>
              <a:rPr lang="es-419" dirty="0" smtClean="0"/>
              <a:t>01</a:t>
            </a:r>
            <a:endParaRPr lang="es-ES" dirty="0"/>
          </a:p>
        </p:txBody>
      </p:sp>
      <p:grpSp>
        <p:nvGrpSpPr>
          <p:cNvPr id="5" name="Google Shape;5526;p137"/>
          <p:cNvGrpSpPr/>
          <p:nvPr/>
        </p:nvGrpSpPr>
        <p:grpSpPr>
          <a:xfrm>
            <a:off x="6256863" y="4164806"/>
            <a:ext cx="565420" cy="611488"/>
            <a:chOff x="-62148800" y="3377700"/>
            <a:chExt cx="311125" cy="316750"/>
          </a:xfrm>
        </p:grpSpPr>
        <p:sp>
          <p:nvSpPr>
            <p:cNvPr id="6" name="Google Shape;5527;p137"/>
            <p:cNvSpPr/>
            <p:nvPr/>
          </p:nvSpPr>
          <p:spPr>
            <a:xfrm>
              <a:off x="-62085775" y="3653375"/>
              <a:ext cx="185875" cy="41075"/>
            </a:xfrm>
            <a:custGeom>
              <a:avLst/>
              <a:gdLst/>
              <a:ahLst/>
              <a:cxnLst/>
              <a:rect l="l" t="t" r="r" b="b"/>
              <a:pathLst>
                <a:path w="7435" h="1643" extrusionOk="0">
                  <a:moveTo>
                    <a:pt x="819" y="1"/>
                  </a:moveTo>
                  <a:cubicBezTo>
                    <a:pt x="347" y="1"/>
                    <a:pt x="0" y="347"/>
                    <a:pt x="0" y="851"/>
                  </a:cubicBezTo>
                  <a:lnTo>
                    <a:pt x="0" y="1229"/>
                  </a:lnTo>
                  <a:cubicBezTo>
                    <a:pt x="0" y="1481"/>
                    <a:pt x="189" y="1639"/>
                    <a:pt x="410" y="1639"/>
                  </a:cubicBezTo>
                  <a:lnTo>
                    <a:pt x="7026" y="1639"/>
                  </a:lnTo>
                  <a:cubicBezTo>
                    <a:pt x="7044" y="1641"/>
                    <a:pt x="7062" y="1642"/>
                    <a:pt x="7080" y="1642"/>
                  </a:cubicBezTo>
                  <a:cubicBezTo>
                    <a:pt x="7300" y="1642"/>
                    <a:pt x="7435" y="1463"/>
                    <a:pt x="7435" y="1229"/>
                  </a:cubicBezTo>
                  <a:lnTo>
                    <a:pt x="7435" y="851"/>
                  </a:lnTo>
                  <a:cubicBezTo>
                    <a:pt x="7435" y="379"/>
                    <a:pt x="7089" y="1"/>
                    <a:pt x="661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528;p137"/>
            <p:cNvSpPr/>
            <p:nvPr/>
          </p:nvSpPr>
          <p:spPr>
            <a:xfrm>
              <a:off x="-62148800" y="3377700"/>
              <a:ext cx="311125" cy="254425"/>
            </a:xfrm>
            <a:custGeom>
              <a:avLst/>
              <a:gdLst/>
              <a:ahLst/>
              <a:cxnLst/>
              <a:rect l="l" t="t" r="r" b="b"/>
              <a:pathLst>
                <a:path w="12445" h="10177" extrusionOk="0">
                  <a:moveTo>
                    <a:pt x="11626" y="1608"/>
                  </a:moveTo>
                  <a:lnTo>
                    <a:pt x="11626" y="2899"/>
                  </a:lnTo>
                  <a:cubicBezTo>
                    <a:pt x="11626" y="3939"/>
                    <a:pt x="10807" y="4853"/>
                    <a:pt x="9767" y="4916"/>
                  </a:cubicBezTo>
                  <a:cubicBezTo>
                    <a:pt x="9893" y="4538"/>
                    <a:pt x="9956" y="4128"/>
                    <a:pt x="9956" y="3718"/>
                  </a:cubicBezTo>
                  <a:lnTo>
                    <a:pt x="9956" y="1608"/>
                  </a:lnTo>
                  <a:close/>
                  <a:moveTo>
                    <a:pt x="2521" y="1639"/>
                  </a:moveTo>
                  <a:lnTo>
                    <a:pt x="2521" y="3718"/>
                  </a:lnTo>
                  <a:cubicBezTo>
                    <a:pt x="2521" y="4160"/>
                    <a:pt x="2616" y="4538"/>
                    <a:pt x="2710" y="4947"/>
                  </a:cubicBezTo>
                  <a:cubicBezTo>
                    <a:pt x="1702" y="4853"/>
                    <a:pt x="883" y="4002"/>
                    <a:pt x="883" y="2899"/>
                  </a:cubicBezTo>
                  <a:lnTo>
                    <a:pt x="883" y="1639"/>
                  </a:lnTo>
                  <a:close/>
                  <a:moveTo>
                    <a:pt x="6176" y="1576"/>
                  </a:moveTo>
                  <a:cubicBezTo>
                    <a:pt x="6333" y="1576"/>
                    <a:pt x="6491" y="1671"/>
                    <a:pt x="6554" y="1828"/>
                  </a:cubicBezTo>
                  <a:lnTo>
                    <a:pt x="6932" y="2647"/>
                  </a:lnTo>
                  <a:lnTo>
                    <a:pt x="7845" y="2773"/>
                  </a:lnTo>
                  <a:cubicBezTo>
                    <a:pt x="8003" y="2805"/>
                    <a:pt x="8129" y="2899"/>
                    <a:pt x="8160" y="3025"/>
                  </a:cubicBezTo>
                  <a:cubicBezTo>
                    <a:pt x="8349" y="3214"/>
                    <a:pt x="8318" y="3403"/>
                    <a:pt x="8192" y="3466"/>
                  </a:cubicBezTo>
                  <a:lnTo>
                    <a:pt x="7530" y="4097"/>
                  </a:lnTo>
                  <a:lnTo>
                    <a:pt x="7688" y="5010"/>
                  </a:lnTo>
                  <a:cubicBezTo>
                    <a:pt x="7719" y="5168"/>
                    <a:pt x="7656" y="5325"/>
                    <a:pt x="7530" y="5420"/>
                  </a:cubicBezTo>
                  <a:cubicBezTo>
                    <a:pt x="7452" y="5459"/>
                    <a:pt x="7363" y="5486"/>
                    <a:pt x="7268" y="5486"/>
                  </a:cubicBezTo>
                  <a:cubicBezTo>
                    <a:pt x="7210" y="5486"/>
                    <a:pt x="7149" y="5475"/>
                    <a:pt x="7089" y="5451"/>
                  </a:cubicBezTo>
                  <a:lnTo>
                    <a:pt x="6270" y="5010"/>
                  </a:lnTo>
                  <a:lnTo>
                    <a:pt x="5451" y="5451"/>
                  </a:lnTo>
                  <a:cubicBezTo>
                    <a:pt x="5380" y="5480"/>
                    <a:pt x="5309" y="5495"/>
                    <a:pt x="5241" y="5495"/>
                  </a:cubicBezTo>
                  <a:cubicBezTo>
                    <a:pt x="5158" y="5495"/>
                    <a:pt x="5079" y="5472"/>
                    <a:pt x="5010" y="5420"/>
                  </a:cubicBezTo>
                  <a:cubicBezTo>
                    <a:pt x="4884" y="5325"/>
                    <a:pt x="4821" y="5168"/>
                    <a:pt x="4852" y="5010"/>
                  </a:cubicBezTo>
                  <a:lnTo>
                    <a:pt x="5010" y="4097"/>
                  </a:lnTo>
                  <a:lnTo>
                    <a:pt x="4348" y="3466"/>
                  </a:lnTo>
                  <a:cubicBezTo>
                    <a:pt x="4222" y="3340"/>
                    <a:pt x="4191" y="3214"/>
                    <a:pt x="4222" y="3025"/>
                  </a:cubicBezTo>
                  <a:cubicBezTo>
                    <a:pt x="4254" y="2899"/>
                    <a:pt x="4411" y="2773"/>
                    <a:pt x="4537" y="2773"/>
                  </a:cubicBezTo>
                  <a:lnTo>
                    <a:pt x="5451" y="2647"/>
                  </a:lnTo>
                  <a:lnTo>
                    <a:pt x="5829" y="1828"/>
                  </a:lnTo>
                  <a:cubicBezTo>
                    <a:pt x="5924" y="1671"/>
                    <a:pt x="6018" y="1576"/>
                    <a:pt x="6176" y="1576"/>
                  </a:cubicBezTo>
                  <a:close/>
                  <a:moveTo>
                    <a:pt x="2931" y="1"/>
                  </a:moveTo>
                  <a:cubicBezTo>
                    <a:pt x="2679" y="1"/>
                    <a:pt x="2521" y="190"/>
                    <a:pt x="2521" y="410"/>
                  </a:cubicBezTo>
                  <a:lnTo>
                    <a:pt x="2521" y="852"/>
                  </a:lnTo>
                  <a:lnTo>
                    <a:pt x="442" y="852"/>
                  </a:lnTo>
                  <a:cubicBezTo>
                    <a:pt x="190" y="852"/>
                    <a:pt x="1" y="1041"/>
                    <a:pt x="1" y="1230"/>
                  </a:cubicBezTo>
                  <a:lnTo>
                    <a:pt x="1" y="2899"/>
                  </a:lnTo>
                  <a:cubicBezTo>
                    <a:pt x="1" y="4506"/>
                    <a:pt x="1292" y="5766"/>
                    <a:pt x="2931" y="5766"/>
                  </a:cubicBezTo>
                  <a:lnTo>
                    <a:pt x="3120" y="5766"/>
                  </a:lnTo>
                  <a:cubicBezTo>
                    <a:pt x="3561" y="6428"/>
                    <a:pt x="4222" y="6932"/>
                    <a:pt x="4978" y="7216"/>
                  </a:cubicBezTo>
                  <a:lnTo>
                    <a:pt x="4978" y="8507"/>
                  </a:lnTo>
                  <a:cubicBezTo>
                    <a:pt x="4506" y="8507"/>
                    <a:pt x="4128" y="8854"/>
                    <a:pt x="4128" y="9358"/>
                  </a:cubicBezTo>
                  <a:lnTo>
                    <a:pt x="4128" y="10177"/>
                  </a:lnTo>
                  <a:lnTo>
                    <a:pt x="8286" y="10177"/>
                  </a:lnTo>
                  <a:lnTo>
                    <a:pt x="8286" y="9358"/>
                  </a:lnTo>
                  <a:cubicBezTo>
                    <a:pt x="8286" y="8885"/>
                    <a:pt x="7908" y="8507"/>
                    <a:pt x="7436" y="8507"/>
                  </a:cubicBezTo>
                  <a:lnTo>
                    <a:pt x="7436" y="7216"/>
                  </a:lnTo>
                  <a:cubicBezTo>
                    <a:pt x="8192" y="6932"/>
                    <a:pt x="8854" y="6428"/>
                    <a:pt x="9295" y="5766"/>
                  </a:cubicBezTo>
                  <a:lnTo>
                    <a:pt x="9484" y="5766"/>
                  </a:lnTo>
                  <a:cubicBezTo>
                    <a:pt x="11122" y="5766"/>
                    <a:pt x="12414" y="4475"/>
                    <a:pt x="12414" y="2899"/>
                  </a:cubicBezTo>
                  <a:lnTo>
                    <a:pt x="12414" y="1230"/>
                  </a:lnTo>
                  <a:cubicBezTo>
                    <a:pt x="12445" y="978"/>
                    <a:pt x="12288" y="852"/>
                    <a:pt x="12067" y="852"/>
                  </a:cubicBezTo>
                  <a:lnTo>
                    <a:pt x="9956" y="852"/>
                  </a:lnTo>
                  <a:lnTo>
                    <a:pt x="9956" y="410"/>
                  </a:lnTo>
                  <a:cubicBezTo>
                    <a:pt x="9956" y="158"/>
                    <a:pt x="9767" y="1"/>
                    <a:pt x="95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Google Shape;6756;p140"/>
          <p:cNvSpPr/>
          <p:nvPr/>
        </p:nvSpPr>
        <p:spPr>
          <a:xfrm>
            <a:off x="6645836" y="3857148"/>
            <a:ext cx="633645" cy="533270"/>
          </a:xfrm>
          <a:custGeom>
            <a:avLst/>
            <a:gdLst/>
            <a:ahLst/>
            <a:cxnLst/>
            <a:rect l="l" t="t" r="r" b="b"/>
            <a:pathLst>
              <a:path w="12761" h="12653" extrusionOk="0">
                <a:moveTo>
                  <a:pt x="6396" y="866"/>
                </a:moveTo>
                <a:lnTo>
                  <a:pt x="11469" y="3796"/>
                </a:lnTo>
                <a:cubicBezTo>
                  <a:pt x="8759" y="5340"/>
                  <a:pt x="12729" y="3072"/>
                  <a:pt x="6396" y="6695"/>
                </a:cubicBezTo>
                <a:cubicBezTo>
                  <a:pt x="1" y="3072"/>
                  <a:pt x="4097" y="5403"/>
                  <a:pt x="1324" y="3796"/>
                </a:cubicBezTo>
                <a:lnTo>
                  <a:pt x="6396" y="866"/>
                </a:lnTo>
                <a:close/>
                <a:moveTo>
                  <a:pt x="10208" y="5498"/>
                </a:moveTo>
                <a:lnTo>
                  <a:pt x="10208" y="8081"/>
                </a:lnTo>
                <a:cubicBezTo>
                  <a:pt x="10177" y="8207"/>
                  <a:pt x="10051" y="8365"/>
                  <a:pt x="9925" y="8428"/>
                </a:cubicBezTo>
                <a:cubicBezTo>
                  <a:pt x="9312" y="8970"/>
                  <a:pt x="7887" y="9300"/>
                  <a:pt x="6364" y="9300"/>
                </a:cubicBezTo>
                <a:cubicBezTo>
                  <a:pt x="5852" y="9300"/>
                  <a:pt x="5329" y="9263"/>
                  <a:pt x="4821" y="9184"/>
                </a:cubicBezTo>
                <a:cubicBezTo>
                  <a:pt x="4317" y="9121"/>
                  <a:pt x="3718" y="8963"/>
                  <a:pt x="3246" y="8711"/>
                </a:cubicBezTo>
                <a:cubicBezTo>
                  <a:pt x="2994" y="8585"/>
                  <a:pt x="2584" y="8333"/>
                  <a:pt x="2584" y="8050"/>
                </a:cubicBezTo>
                <a:lnTo>
                  <a:pt x="2584" y="5498"/>
                </a:lnTo>
                <a:cubicBezTo>
                  <a:pt x="4412" y="6537"/>
                  <a:pt x="4317" y="6474"/>
                  <a:pt x="6207" y="7545"/>
                </a:cubicBezTo>
                <a:cubicBezTo>
                  <a:pt x="6255" y="7577"/>
                  <a:pt x="6318" y="7593"/>
                  <a:pt x="6385" y="7593"/>
                </a:cubicBezTo>
                <a:cubicBezTo>
                  <a:pt x="6452" y="7593"/>
                  <a:pt x="6522" y="7577"/>
                  <a:pt x="6585" y="7545"/>
                </a:cubicBezTo>
                <a:cubicBezTo>
                  <a:pt x="6617" y="7482"/>
                  <a:pt x="9925" y="5592"/>
                  <a:pt x="10208" y="5498"/>
                </a:cubicBezTo>
                <a:close/>
                <a:moveTo>
                  <a:pt x="6385" y="0"/>
                </a:moveTo>
                <a:cubicBezTo>
                  <a:pt x="6318" y="0"/>
                  <a:pt x="6255" y="16"/>
                  <a:pt x="6207" y="47"/>
                </a:cubicBezTo>
                <a:lnTo>
                  <a:pt x="284" y="3450"/>
                </a:lnTo>
                <a:cubicBezTo>
                  <a:pt x="1" y="3607"/>
                  <a:pt x="1" y="3985"/>
                  <a:pt x="284" y="4143"/>
                </a:cubicBezTo>
                <a:lnTo>
                  <a:pt x="1797" y="4962"/>
                </a:lnTo>
                <a:lnTo>
                  <a:pt x="1797" y="8018"/>
                </a:lnTo>
                <a:cubicBezTo>
                  <a:pt x="1797" y="8711"/>
                  <a:pt x="2458" y="9215"/>
                  <a:pt x="3088" y="9499"/>
                </a:cubicBezTo>
                <a:cubicBezTo>
                  <a:pt x="3994" y="9903"/>
                  <a:pt x="5215" y="10104"/>
                  <a:pt x="6430" y="10104"/>
                </a:cubicBezTo>
                <a:cubicBezTo>
                  <a:pt x="7963" y="10104"/>
                  <a:pt x="9488" y="9785"/>
                  <a:pt x="10366" y="9152"/>
                </a:cubicBezTo>
                <a:cubicBezTo>
                  <a:pt x="10776" y="8869"/>
                  <a:pt x="11091" y="8491"/>
                  <a:pt x="11091" y="8018"/>
                </a:cubicBezTo>
                <a:lnTo>
                  <a:pt x="11091" y="4962"/>
                </a:lnTo>
                <a:lnTo>
                  <a:pt x="11941" y="4490"/>
                </a:lnTo>
                <a:lnTo>
                  <a:pt x="11941" y="12208"/>
                </a:lnTo>
                <a:cubicBezTo>
                  <a:pt x="11941" y="12429"/>
                  <a:pt x="12099" y="12618"/>
                  <a:pt x="12288" y="12649"/>
                </a:cubicBezTo>
                <a:cubicBezTo>
                  <a:pt x="12306" y="12652"/>
                  <a:pt x="12325" y="12653"/>
                  <a:pt x="12343" y="12653"/>
                </a:cubicBezTo>
                <a:cubicBezTo>
                  <a:pt x="12571" y="12653"/>
                  <a:pt x="12760" y="12475"/>
                  <a:pt x="12760" y="12271"/>
                </a:cubicBezTo>
                <a:lnTo>
                  <a:pt x="12760" y="3796"/>
                </a:lnTo>
                <a:cubicBezTo>
                  <a:pt x="12729" y="3639"/>
                  <a:pt x="12666" y="3513"/>
                  <a:pt x="12508" y="3450"/>
                </a:cubicBezTo>
                <a:lnTo>
                  <a:pt x="6585" y="47"/>
                </a:lnTo>
                <a:cubicBezTo>
                  <a:pt x="6522" y="16"/>
                  <a:pt x="6452" y="0"/>
                  <a:pt x="6385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310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" name="POC-UBA-MSI-TFE-FGT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Flecha a la derecha con bandas 5">
            <a:hlinkClick r:id="rId5" action="ppaction://hlinksldjump"/>
          </p:cNvPr>
          <p:cNvSpPr/>
          <p:nvPr/>
        </p:nvSpPr>
        <p:spPr>
          <a:xfrm flipH="1">
            <a:off x="7559566" y="0"/>
            <a:ext cx="244365" cy="180140"/>
          </a:xfrm>
          <a:prstGeom prst="striped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833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70"/>
          <p:cNvSpPr txBox="1">
            <a:spLocks noGrp="1"/>
          </p:cNvSpPr>
          <p:nvPr>
            <p:ph type="ctrTitle"/>
          </p:nvPr>
        </p:nvSpPr>
        <p:spPr>
          <a:xfrm flipH="1">
            <a:off x="355600" y="2236500"/>
            <a:ext cx="3956100" cy="67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OBJETIVO GENERAL</a:t>
            </a:r>
            <a:endParaRPr dirty="0"/>
          </a:p>
        </p:txBody>
      </p:sp>
      <p:sp>
        <p:nvSpPr>
          <p:cNvPr id="516" name="Google Shape;516;p70"/>
          <p:cNvSpPr txBox="1">
            <a:spLocks noGrp="1"/>
          </p:cNvSpPr>
          <p:nvPr>
            <p:ph type="subTitle" idx="1"/>
          </p:nvPr>
        </p:nvSpPr>
        <p:spPr>
          <a:xfrm>
            <a:off x="4825199" y="1614600"/>
            <a:ext cx="3775876" cy="168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419" sz="1700" dirty="0"/>
              <a:t>Analizar  y  describir  en  detalle  la  arquitectura  del  honeypot  </a:t>
            </a:r>
            <a:r>
              <a:rPr lang="es-419" sz="1700" dirty="0" smtClean="0"/>
              <a:t>T-</a:t>
            </a:r>
            <a:r>
              <a:rPr lang="es-419" sz="1700" dirty="0" err="1" smtClean="0"/>
              <a:t>Pot</a:t>
            </a:r>
            <a:r>
              <a:rPr lang="es-419" sz="1700" dirty="0"/>
              <a:t>, </a:t>
            </a:r>
          </a:p>
          <a:p>
            <a:pPr marL="0" lvl="0" indent="0">
              <a:buClr>
                <a:schemeClr val="dk1"/>
              </a:buClr>
              <a:buSzPts val="1100"/>
            </a:pPr>
            <a:r>
              <a:rPr lang="es-419" sz="1700" dirty="0"/>
              <a:t>permitiendo un entendimiento de cada uno de sus componentes y la forma en </a:t>
            </a:r>
          </a:p>
          <a:p>
            <a:pPr marL="0" lvl="0" indent="0">
              <a:buClr>
                <a:schemeClr val="dk1"/>
              </a:buClr>
              <a:buSzPts val="1100"/>
            </a:pPr>
            <a:r>
              <a:rPr lang="es-419" sz="1700" dirty="0"/>
              <a:t>que trabajan de manera conjunta</a:t>
            </a:r>
            <a:endParaRPr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96"/>
          <p:cNvSpPr txBox="1">
            <a:spLocks noGrp="1"/>
          </p:cNvSpPr>
          <p:nvPr>
            <p:ph type="ctrTitle"/>
          </p:nvPr>
        </p:nvSpPr>
        <p:spPr>
          <a:xfrm flipH="1">
            <a:off x="457200" y="452237"/>
            <a:ext cx="8229600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>
                <a:latin typeface="Tw Cen MT Condensed Extra Bold" panose="020B0803020202020204" pitchFamily="34" charset="0"/>
              </a:rPr>
              <a:t>OBJETIVOS ESPECÍFICOS</a:t>
            </a:r>
            <a:endParaRPr dirty="0">
              <a:latin typeface="Tw Cen MT Condensed Extra Bold" panose="020B0803020202020204" pitchFamily="34" charset="0"/>
            </a:endParaRPr>
          </a:p>
        </p:txBody>
      </p:sp>
      <p:grpSp>
        <p:nvGrpSpPr>
          <p:cNvPr id="798" name="Google Shape;798;p96"/>
          <p:cNvGrpSpPr/>
          <p:nvPr/>
        </p:nvGrpSpPr>
        <p:grpSpPr>
          <a:xfrm>
            <a:off x="3542350" y="3292377"/>
            <a:ext cx="3555214" cy="1103532"/>
            <a:chOff x="3636333" y="3431130"/>
            <a:chExt cx="3021343" cy="937819"/>
          </a:xfrm>
        </p:grpSpPr>
        <p:sp>
          <p:nvSpPr>
            <p:cNvPr id="799" name="Google Shape;799;p96"/>
            <p:cNvSpPr/>
            <p:nvPr/>
          </p:nvSpPr>
          <p:spPr>
            <a:xfrm rot="-5400000">
              <a:off x="3573191" y="3494272"/>
              <a:ext cx="937819" cy="811536"/>
            </a:xfrm>
            <a:custGeom>
              <a:avLst/>
              <a:gdLst/>
              <a:ahLst/>
              <a:cxnLst/>
              <a:rect l="l" t="t" r="r" b="b"/>
              <a:pathLst>
                <a:path w="9834" h="8508" extrusionOk="0">
                  <a:moveTo>
                    <a:pt x="2425" y="1"/>
                  </a:moveTo>
                  <a:lnTo>
                    <a:pt x="1" y="4254"/>
                  </a:lnTo>
                  <a:lnTo>
                    <a:pt x="458" y="5077"/>
                  </a:lnTo>
                  <a:lnTo>
                    <a:pt x="2425" y="8507"/>
                  </a:lnTo>
                  <a:lnTo>
                    <a:pt x="7364" y="8507"/>
                  </a:lnTo>
                  <a:lnTo>
                    <a:pt x="9330" y="5077"/>
                  </a:lnTo>
                  <a:lnTo>
                    <a:pt x="9833" y="4254"/>
                  </a:lnTo>
                  <a:lnTo>
                    <a:pt x="736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96"/>
            <p:cNvSpPr/>
            <p:nvPr/>
          </p:nvSpPr>
          <p:spPr>
            <a:xfrm rot="-5400000">
              <a:off x="3666444" y="3574971"/>
              <a:ext cx="751318" cy="650139"/>
            </a:xfrm>
            <a:custGeom>
              <a:avLst/>
              <a:gdLst/>
              <a:ahLst/>
              <a:cxnLst/>
              <a:rect l="l" t="t" r="r" b="b"/>
              <a:pathLst>
                <a:path w="9834" h="8508" extrusionOk="0">
                  <a:moveTo>
                    <a:pt x="2425" y="1"/>
                  </a:moveTo>
                  <a:lnTo>
                    <a:pt x="1" y="4254"/>
                  </a:lnTo>
                  <a:lnTo>
                    <a:pt x="458" y="5077"/>
                  </a:lnTo>
                  <a:lnTo>
                    <a:pt x="2425" y="8507"/>
                  </a:lnTo>
                  <a:lnTo>
                    <a:pt x="7364" y="8507"/>
                  </a:lnTo>
                  <a:lnTo>
                    <a:pt x="9330" y="5077"/>
                  </a:lnTo>
                  <a:lnTo>
                    <a:pt x="9833" y="4254"/>
                  </a:lnTo>
                  <a:lnTo>
                    <a:pt x="7364" y="1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39215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01" name="Google Shape;801;p96"/>
            <p:cNvCxnSpPr/>
            <p:nvPr/>
          </p:nvCxnSpPr>
          <p:spPr>
            <a:xfrm>
              <a:off x="4454776" y="3668175"/>
              <a:ext cx="2202900" cy="298500"/>
            </a:xfrm>
            <a:prstGeom prst="bentConnector3">
              <a:avLst>
                <a:gd name="adj1" fmla="val 100007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802" name="Google Shape;802;p96"/>
            <p:cNvSpPr/>
            <p:nvPr/>
          </p:nvSpPr>
          <p:spPr>
            <a:xfrm>
              <a:off x="3871413" y="3746358"/>
              <a:ext cx="327817" cy="307327"/>
            </a:xfrm>
            <a:custGeom>
              <a:avLst/>
              <a:gdLst/>
              <a:ahLst/>
              <a:cxnLst/>
              <a:rect l="l" t="t" r="r" b="b"/>
              <a:pathLst>
                <a:path w="19326" h="18118" extrusionOk="0">
                  <a:moveTo>
                    <a:pt x="17628" y="6794"/>
                  </a:moveTo>
                  <a:cubicBezTo>
                    <a:pt x="17939" y="6794"/>
                    <a:pt x="18193" y="7048"/>
                    <a:pt x="18193" y="7362"/>
                  </a:cubicBezTo>
                  <a:lnTo>
                    <a:pt x="18193" y="7927"/>
                  </a:lnTo>
                  <a:lnTo>
                    <a:pt x="12532" y="7927"/>
                  </a:lnTo>
                  <a:lnTo>
                    <a:pt x="12532" y="7362"/>
                  </a:lnTo>
                  <a:cubicBezTo>
                    <a:pt x="12532" y="7048"/>
                    <a:pt x="12785" y="6794"/>
                    <a:pt x="13099" y="6794"/>
                  </a:cubicBezTo>
                  <a:close/>
                  <a:moveTo>
                    <a:pt x="17628" y="1133"/>
                  </a:moveTo>
                  <a:cubicBezTo>
                    <a:pt x="17939" y="1133"/>
                    <a:pt x="18193" y="1387"/>
                    <a:pt x="18193" y="1701"/>
                  </a:cubicBezTo>
                  <a:lnTo>
                    <a:pt x="18193" y="5759"/>
                  </a:lnTo>
                  <a:cubicBezTo>
                    <a:pt x="18012" y="5695"/>
                    <a:pt x="17819" y="5662"/>
                    <a:pt x="17628" y="5662"/>
                  </a:cubicBezTo>
                  <a:lnTo>
                    <a:pt x="13099" y="5662"/>
                  </a:lnTo>
                  <a:cubicBezTo>
                    <a:pt x="12160" y="5662"/>
                    <a:pt x="11399" y="6423"/>
                    <a:pt x="11399" y="7362"/>
                  </a:cubicBezTo>
                  <a:lnTo>
                    <a:pt x="11399" y="11324"/>
                  </a:lnTo>
                  <a:lnTo>
                    <a:pt x="1133" y="11324"/>
                  </a:lnTo>
                  <a:lnTo>
                    <a:pt x="1133" y="1701"/>
                  </a:lnTo>
                  <a:cubicBezTo>
                    <a:pt x="1133" y="1387"/>
                    <a:pt x="1387" y="1133"/>
                    <a:pt x="1701" y="1133"/>
                  </a:cubicBezTo>
                  <a:close/>
                  <a:moveTo>
                    <a:pt x="11399" y="12456"/>
                  </a:moveTo>
                  <a:lnTo>
                    <a:pt x="11399" y="13588"/>
                  </a:lnTo>
                  <a:lnTo>
                    <a:pt x="1701" y="13588"/>
                  </a:lnTo>
                  <a:cubicBezTo>
                    <a:pt x="1387" y="13588"/>
                    <a:pt x="1133" y="13335"/>
                    <a:pt x="1133" y="13024"/>
                  </a:cubicBezTo>
                  <a:lnTo>
                    <a:pt x="1133" y="12456"/>
                  </a:lnTo>
                  <a:close/>
                  <a:moveTo>
                    <a:pt x="18193" y="9059"/>
                  </a:moveTo>
                  <a:lnTo>
                    <a:pt x="18193" y="14720"/>
                  </a:lnTo>
                  <a:lnTo>
                    <a:pt x="12532" y="14720"/>
                  </a:lnTo>
                  <a:lnTo>
                    <a:pt x="12532" y="9059"/>
                  </a:lnTo>
                  <a:close/>
                  <a:moveTo>
                    <a:pt x="11399" y="14720"/>
                  </a:moveTo>
                  <a:lnTo>
                    <a:pt x="11399" y="16420"/>
                  </a:lnTo>
                  <a:cubicBezTo>
                    <a:pt x="11399" y="16611"/>
                    <a:pt x="11432" y="16804"/>
                    <a:pt x="11496" y="16985"/>
                  </a:cubicBezTo>
                  <a:lnTo>
                    <a:pt x="7051" y="16985"/>
                  </a:lnTo>
                  <a:lnTo>
                    <a:pt x="7806" y="14720"/>
                  </a:lnTo>
                  <a:close/>
                  <a:moveTo>
                    <a:pt x="18193" y="15853"/>
                  </a:moveTo>
                  <a:lnTo>
                    <a:pt x="18193" y="16420"/>
                  </a:lnTo>
                  <a:cubicBezTo>
                    <a:pt x="18193" y="16731"/>
                    <a:pt x="17939" y="16985"/>
                    <a:pt x="17628" y="16985"/>
                  </a:cubicBezTo>
                  <a:lnTo>
                    <a:pt x="13099" y="16985"/>
                  </a:lnTo>
                  <a:cubicBezTo>
                    <a:pt x="12785" y="16985"/>
                    <a:pt x="12532" y="16731"/>
                    <a:pt x="12532" y="16420"/>
                  </a:cubicBezTo>
                  <a:lnTo>
                    <a:pt x="12532" y="15853"/>
                  </a:lnTo>
                  <a:close/>
                  <a:moveTo>
                    <a:pt x="1701" y="1"/>
                  </a:moveTo>
                  <a:cubicBezTo>
                    <a:pt x="762" y="1"/>
                    <a:pt x="1" y="762"/>
                    <a:pt x="1" y="1701"/>
                  </a:cubicBezTo>
                  <a:lnTo>
                    <a:pt x="1" y="13024"/>
                  </a:lnTo>
                  <a:cubicBezTo>
                    <a:pt x="1" y="13960"/>
                    <a:pt x="762" y="14720"/>
                    <a:pt x="1701" y="14720"/>
                  </a:cubicBezTo>
                  <a:lnTo>
                    <a:pt x="6613" y="14720"/>
                  </a:lnTo>
                  <a:lnTo>
                    <a:pt x="5859" y="16985"/>
                  </a:lnTo>
                  <a:lnTo>
                    <a:pt x="4002" y="16985"/>
                  </a:lnTo>
                  <a:cubicBezTo>
                    <a:pt x="3688" y="16985"/>
                    <a:pt x="3437" y="17239"/>
                    <a:pt x="3437" y="17553"/>
                  </a:cubicBezTo>
                  <a:cubicBezTo>
                    <a:pt x="3437" y="17864"/>
                    <a:pt x="3688" y="18117"/>
                    <a:pt x="4002" y="18117"/>
                  </a:cubicBezTo>
                  <a:lnTo>
                    <a:pt x="17628" y="18117"/>
                  </a:lnTo>
                  <a:cubicBezTo>
                    <a:pt x="18564" y="18117"/>
                    <a:pt x="19325" y="17356"/>
                    <a:pt x="19325" y="16420"/>
                  </a:cubicBezTo>
                  <a:lnTo>
                    <a:pt x="19325" y="1701"/>
                  </a:lnTo>
                  <a:cubicBezTo>
                    <a:pt x="19325" y="762"/>
                    <a:pt x="18564" y="1"/>
                    <a:pt x="176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</a:endParaRPr>
            </a:p>
          </p:txBody>
        </p:sp>
      </p:grpSp>
      <p:grpSp>
        <p:nvGrpSpPr>
          <p:cNvPr id="803" name="Google Shape;803;p96"/>
          <p:cNvGrpSpPr/>
          <p:nvPr/>
        </p:nvGrpSpPr>
        <p:grpSpPr>
          <a:xfrm>
            <a:off x="1224786" y="2400338"/>
            <a:ext cx="3789589" cy="1103532"/>
            <a:chOff x="1666788" y="2673044"/>
            <a:chExt cx="3220523" cy="937819"/>
          </a:xfrm>
        </p:grpSpPr>
        <p:sp>
          <p:nvSpPr>
            <p:cNvPr id="804" name="Google Shape;804;p96"/>
            <p:cNvSpPr/>
            <p:nvPr/>
          </p:nvSpPr>
          <p:spPr>
            <a:xfrm rot="-5400000">
              <a:off x="4012633" y="2736186"/>
              <a:ext cx="937819" cy="811536"/>
            </a:xfrm>
            <a:custGeom>
              <a:avLst/>
              <a:gdLst/>
              <a:ahLst/>
              <a:cxnLst/>
              <a:rect l="l" t="t" r="r" b="b"/>
              <a:pathLst>
                <a:path w="9834" h="8508" extrusionOk="0">
                  <a:moveTo>
                    <a:pt x="2425" y="1"/>
                  </a:moveTo>
                  <a:lnTo>
                    <a:pt x="1" y="4254"/>
                  </a:lnTo>
                  <a:lnTo>
                    <a:pt x="458" y="5077"/>
                  </a:lnTo>
                  <a:lnTo>
                    <a:pt x="2425" y="8507"/>
                  </a:lnTo>
                  <a:lnTo>
                    <a:pt x="7364" y="8507"/>
                  </a:lnTo>
                  <a:lnTo>
                    <a:pt x="9330" y="5077"/>
                  </a:lnTo>
                  <a:lnTo>
                    <a:pt x="9833" y="4254"/>
                  </a:lnTo>
                  <a:lnTo>
                    <a:pt x="736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96"/>
            <p:cNvSpPr/>
            <p:nvPr/>
          </p:nvSpPr>
          <p:spPr>
            <a:xfrm rot="-5400000">
              <a:off x="4105887" y="2816885"/>
              <a:ext cx="751318" cy="650139"/>
            </a:xfrm>
            <a:custGeom>
              <a:avLst/>
              <a:gdLst/>
              <a:ahLst/>
              <a:cxnLst/>
              <a:rect l="l" t="t" r="r" b="b"/>
              <a:pathLst>
                <a:path w="9834" h="8508" extrusionOk="0">
                  <a:moveTo>
                    <a:pt x="2425" y="1"/>
                  </a:moveTo>
                  <a:lnTo>
                    <a:pt x="1" y="4254"/>
                  </a:lnTo>
                  <a:lnTo>
                    <a:pt x="458" y="5077"/>
                  </a:lnTo>
                  <a:lnTo>
                    <a:pt x="2425" y="8507"/>
                  </a:lnTo>
                  <a:lnTo>
                    <a:pt x="7364" y="8507"/>
                  </a:lnTo>
                  <a:lnTo>
                    <a:pt x="9330" y="5077"/>
                  </a:lnTo>
                  <a:lnTo>
                    <a:pt x="9833" y="4254"/>
                  </a:lnTo>
                  <a:lnTo>
                    <a:pt x="7364" y="1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39215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06" name="Google Shape;806;p96"/>
            <p:cNvCxnSpPr/>
            <p:nvPr/>
          </p:nvCxnSpPr>
          <p:spPr>
            <a:xfrm flipH="1">
              <a:off x="1666788" y="2914950"/>
              <a:ext cx="2409000" cy="305400"/>
            </a:xfrm>
            <a:prstGeom prst="bentConnector3">
              <a:avLst>
                <a:gd name="adj1" fmla="val 100059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807" name="Google Shape;807;p96"/>
            <p:cNvGrpSpPr/>
            <p:nvPr/>
          </p:nvGrpSpPr>
          <p:grpSpPr>
            <a:xfrm>
              <a:off x="4317638" y="2976566"/>
              <a:ext cx="327823" cy="328695"/>
              <a:chOff x="-1700225" y="2768875"/>
              <a:chExt cx="291450" cy="292225"/>
            </a:xfrm>
          </p:grpSpPr>
          <p:sp>
            <p:nvSpPr>
              <p:cNvPr id="808" name="Google Shape;808;p96"/>
              <p:cNvSpPr/>
              <p:nvPr/>
            </p:nvSpPr>
            <p:spPr>
              <a:xfrm>
                <a:off x="-1700225" y="2768875"/>
                <a:ext cx="291450" cy="292225"/>
              </a:xfrm>
              <a:custGeom>
                <a:avLst/>
                <a:gdLst/>
                <a:ahLst/>
                <a:cxnLst/>
                <a:rect l="l" t="t" r="r" b="b"/>
                <a:pathLst>
                  <a:path w="11658" h="11689" extrusionOk="0">
                    <a:moveTo>
                      <a:pt x="10617" y="662"/>
                    </a:moveTo>
                    <a:cubicBezTo>
                      <a:pt x="10806" y="662"/>
                      <a:pt x="10964" y="820"/>
                      <a:pt x="10964" y="1009"/>
                    </a:cubicBezTo>
                    <a:lnTo>
                      <a:pt x="10964" y="2710"/>
                    </a:lnTo>
                    <a:lnTo>
                      <a:pt x="662" y="2710"/>
                    </a:lnTo>
                    <a:lnTo>
                      <a:pt x="662" y="1009"/>
                    </a:lnTo>
                    <a:cubicBezTo>
                      <a:pt x="662" y="820"/>
                      <a:pt x="819" y="662"/>
                      <a:pt x="1008" y="662"/>
                    </a:cubicBezTo>
                    <a:close/>
                    <a:moveTo>
                      <a:pt x="10933" y="3372"/>
                    </a:moveTo>
                    <a:lnTo>
                      <a:pt x="10933" y="9232"/>
                    </a:lnTo>
                    <a:cubicBezTo>
                      <a:pt x="10964" y="9484"/>
                      <a:pt x="10806" y="9610"/>
                      <a:pt x="10617" y="9610"/>
                    </a:cubicBezTo>
                    <a:lnTo>
                      <a:pt x="8916" y="9610"/>
                    </a:lnTo>
                    <a:lnTo>
                      <a:pt x="8570" y="9232"/>
                    </a:lnTo>
                    <a:cubicBezTo>
                      <a:pt x="8601" y="9169"/>
                      <a:pt x="8664" y="9043"/>
                      <a:pt x="8696" y="8917"/>
                    </a:cubicBezTo>
                    <a:lnTo>
                      <a:pt x="9200" y="8917"/>
                    </a:lnTo>
                    <a:cubicBezTo>
                      <a:pt x="9389" y="8917"/>
                      <a:pt x="9546" y="8759"/>
                      <a:pt x="9546" y="8570"/>
                    </a:cubicBezTo>
                    <a:lnTo>
                      <a:pt x="9546" y="7184"/>
                    </a:lnTo>
                    <a:cubicBezTo>
                      <a:pt x="9546" y="6995"/>
                      <a:pt x="9389" y="6837"/>
                      <a:pt x="9200" y="6837"/>
                    </a:cubicBezTo>
                    <a:lnTo>
                      <a:pt x="8696" y="6837"/>
                    </a:lnTo>
                    <a:cubicBezTo>
                      <a:pt x="8664" y="6711"/>
                      <a:pt x="8601" y="6648"/>
                      <a:pt x="8570" y="6522"/>
                    </a:cubicBezTo>
                    <a:lnTo>
                      <a:pt x="8916" y="6176"/>
                    </a:lnTo>
                    <a:cubicBezTo>
                      <a:pt x="9042" y="6050"/>
                      <a:pt x="9042" y="5798"/>
                      <a:pt x="8916" y="5703"/>
                    </a:cubicBezTo>
                    <a:lnTo>
                      <a:pt x="7940" y="4695"/>
                    </a:lnTo>
                    <a:cubicBezTo>
                      <a:pt x="7877" y="4648"/>
                      <a:pt x="7790" y="4624"/>
                      <a:pt x="7703" y="4624"/>
                    </a:cubicBezTo>
                    <a:cubicBezTo>
                      <a:pt x="7617" y="4624"/>
                      <a:pt x="7530" y="4648"/>
                      <a:pt x="7467" y="4695"/>
                    </a:cubicBezTo>
                    <a:lnTo>
                      <a:pt x="7120" y="5073"/>
                    </a:lnTo>
                    <a:cubicBezTo>
                      <a:pt x="7026" y="5041"/>
                      <a:pt x="6931" y="4978"/>
                      <a:pt x="6805" y="4947"/>
                    </a:cubicBezTo>
                    <a:lnTo>
                      <a:pt x="6805" y="4443"/>
                    </a:lnTo>
                    <a:cubicBezTo>
                      <a:pt x="6805" y="4222"/>
                      <a:pt x="6648" y="4065"/>
                      <a:pt x="6459" y="4065"/>
                    </a:cubicBezTo>
                    <a:lnTo>
                      <a:pt x="5073" y="4065"/>
                    </a:lnTo>
                    <a:cubicBezTo>
                      <a:pt x="4884" y="4065"/>
                      <a:pt x="4726" y="4222"/>
                      <a:pt x="4726" y="4443"/>
                    </a:cubicBezTo>
                    <a:lnTo>
                      <a:pt x="4726" y="4947"/>
                    </a:lnTo>
                    <a:cubicBezTo>
                      <a:pt x="4600" y="4978"/>
                      <a:pt x="4506" y="5010"/>
                      <a:pt x="4411" y="5073"/>
                    </a:cubicBezTo>
                    <a:lnTo>
                      <a:pt x="4033" y="4695"/>
                    </a:lnTo>
                    <a:cubicBezTo>
                      <a:pt x="3986" y="4648"/>
                      <a:pt x="3899" y="4624"/>
                      <a:pt x="3808" y="4624"/>
                    </a:cubicBezTo>
                    <a:cubicBezTo>
                      <a:pt x="3718" y="4624"/>
                      <a:pt x="3623" y="4648"/>
                      <a:pt x="3560" y="4695"/>
                    </a:cubicBezTo>
                    <a:lnTo>
                      <a:pt x="2584" y="5703"/>
                    </a:lnTo>
                    <a:cubicBezTo>
                      <a:pt x="2458" y="5829"/>
                      <a:pt x="2458" y="6050"/>
                      <a:pt x="2584" y="6176"/>
                    </a:cubicBezTo>
                    <a:lnTo>
                      <a:pt x="2930" y="6522"/>
                    </a:lnTo>
                    <a:cubicBezTo>
                      <a:pt x="2899" y="6585"/>
                      <a:pt x="2867" y="6711"/>
                      <a:pt x="2836" y="6837"/>
                    </a:cubicBezTo>
                    <a:lnTo>
                      <a:pt x="2300" y="6837"/>
                    </a:lnTo>
                    <a:cubicBezTo>
                      <a:pt x="2111" y="6837"/>
                      <a:pt x="1954" y="6995"/>
                      <a:pt x="1954" y="7184"/>
                    </a:cubicBezTo>
                    <a:lnTo>
                      <a:pt x="1954" y="8570"/>
                    </a:lnTo>
                    <a:cubicBezTo>
                      <a:pt x="1954" y="8759"/>
                      <a:pt x="2111" y="8917"/>
                      <a:pt x="2300" y="8917"/>
                    </a:cubicBezTo>
                    <a:lnTo>
                      <a:pt x="2836" y="8917"/>
                    </a:lnTo>
                    <a:cubicBezTo>
                      <a:pt x="2867" y="9043"/>
                      <a:pt x="2899" y="9137"/>
                      <a:pt x="2930" y="9232"/>
                    </a:cubicBezTo>
                    <a:lnTo>
                      <a:pt x="2584" y="9610"/>
                    </a:lnTo>
                    <a:lnTo>
                      <a:pt x="977" y="9610"/>
                    </a:lnTo>
                    <a:cubicBezTo>
                      <a:pt x="788" y="9610"/>
                      <a:pt x="630" y="9452"/>
                      <a:pt x="630" y="9232"/>
                    </a:cubicBezTo>
                    <a:lnTo>
                      <a:pt x="630" y="3372"/>
                    </a:lnTo>
                    <a:close/>
                    <a:moveTo>
                      <a:pt x="6112" y="4726"/>
                    </a:moveTo>
                    <a:lnTo>
                      <a:pt x="6112" y="5136"/>
                    </a:lnTo>
                    <a:cubicBezTo>
                      <a:pt x="6112" y="5294"/>
                      <a:pt x="6207" y="5420"/>
                      <a:pt x="6364" y="5451"/>
                    </a:cubicBezTo>
                    <a:cubicBezTo>
                      <a:pt x="6553" y="5514"/>
                      <a:pt x="6805" y="5609"/>
                      <a:pt x="6994" y="5735"/>
                    </a:cubicBezTo>
                    <a:cubicBezTo>
                      <a:pt x="7041" y="5769"/>
                      <a:pt x="7096" y="5783"/>
                      <a:pt x="7153" y="5783"/>
                    </a:cubicBezTo>
                    <a:cubicBezTo>
                      <a:pt x="7251" y="5783"/>
                      <a:pt x="7356" y="5743"/>
                      <a:pt x="7435" y="5703"/>
                    </a:cubicBezTo>
                    <a:lnTo>
                      <a:pt x="7751" y="5388"/>
                    </a:lnTo>
                    <a:lnTo>
                      <a:pt x="8223" y="5861"/>
                    </a:lnTo>
                    <a:lnTo>
                      <a:pt x="7908" y="6176"/>
                    </a:lnTo>
                    <a:cubicBezTo>
                      <a:pt x="7782" y="6302"/>
                      <a:pt x="7782" y="6459"/>
                      <a:pt x="7877" y="6617"/>
                    </a:cubicBezTo>
                    <a:cubicBezTo>
                      <a:pt x="7971" y="6806"/>
                      <a:pt x="8066" y="6995"/>
                      <a:pt x="8129" y="7247"/>
                    </a:cubicBezTo>
                    <a:cubicBezTo>
                      <a:pt x="8192" y="7404"/>
                      <a:pt x="8286" y="7499"/>
                      <a:pt x="8444" y="7499"/>
                    </a:cubicBezTo>
                    <a:lnTo>
                      <a:pt x="8885" y="7499"/>
                    </a:lnTo>
                    <a:lnTo>
                      <a:pt x="8885" y="8192"/>
                    </a:lnTo>
                    <a:lnTo>
                      <a:pt x="8444" y="8192"/>
                    </a:lnTo>
                    <a:cubicBezTo>
                      <a:pt x="8286" y="8192"/>
                      <a:pt x="8192" y="8286"/>
                      <a:pt x="8129" y="8444"/>
                    </a:cubicBezTo>
                    <a:cubicBezTo>
                      <a:pt x="8097" y="8665"/>
                      <a:pt x="7971" y="8885"/>
                      <a:pt x="7877" y="9074"/>
                    </a:cubicBezTo>
                    <a:cubicBezTo>
                      <a:pt x="7782" y="9200"/>
                      <a:pt x="7814" y="9389"/>
                      <a:pt x="7908" y="9515"/>
                    </a:cubicBezTo>
                    <a:lnTo>
                      <a:pt x="8223" y="9830"/>
                    </a:lnTo>
                    <a:lnTo>
                      <a:pt x="7751" y="10303"/>
                    </a:lnTo>
                    <a:lnTo>
                      <a:pt x="7435" y="9988"/>
                    </a:lnTo>
                    <a:cubicBezTo>
                      <a:pt x="7368" y="9920"/>
                      <a:pt x="7291" y="9889"/>
                      <a:pt x="7211" y="9889"/>
                    </a:cubicBezTo>
                    <a:cubicBezTo>
                      <a:pt x="7141" y="9889"/>
                      <a:pt x="7068" y="9912"/>
                      <a:pt x="6994" y="9956"/>
                    </a:cubicBezTo>
                    <a:cubicBezTo>
                      <a:pt x="6805" y="10082"/>
                      <a:pt x="6616" y="10145"/>
                      <a:pt x="6364" y="10208"/>
                    </a:cubicBezTo>
                    <a:cubicBezTo>
                      <a:pt x="6207" y="10271"/>
                      <a:pt x="6112" y="10366"/>
                      <a:pt x="6112" y="10555"/>
                    </a:cubicBezTo>
                    <a:lnTo>
                      <a:pt x="6112" y="10964"/>
                    </a:lnTo>
                    <a:lnTo>
                      <a:pt x="5419" y="10964"/>
                    </a:lnTo>
                    <a:lnTo>
                      <a:pt x="5419" y="10555"/>
                    </a:lnTo>
                    <a:cubicBezTo>
                      <a:pt x="5419" y="10366"/>
                      <a:pt x="5325" y="10271"/>
                      <a:pt x="5167" y="10208"/>
                    </a:cubicBezTo>
                    <a:cubicBezTo>
                      <a:pt x="4947" y="10177"/>
                      <a:pt x="4726" y="10051"/>
                      <a:pt x="4537" y="9956"/>
                    </a:cubicBezTo>
                    <a:cubicBezTo>
                      <a:pt x="4491" y="9921"/>
                      <a:pt x="4436" y="9908"/>
                      <a:pt x="4379" y="9908"/>
                    </a:cubicBezTo>
                    <a:cubicBezTo>
                      <a:pt x="4281" y="9908"/>
                      <a:pt x="4176" y="9948"/>
                      <a:pt x="4096" y="9988"/>
                    </a:cubicBezTo>
                    <a:lnTo>
                      <a:pt x="3781" y="10303"/>
                    </a:lnTo>
                    <a:lnTo>
                      <a:pt x="3308" y="9830"/>
                    </a:lnTo>
                    <a:lnTo>
                      <a:pt x="3623" y="9515"/>
                    </a:lnTo>
                    <a:cubicBezTo>
                      <a:pt x="3749" y="9389"/>
                      <a:pt x="3749" y="9232"/>
                      <a:pt x="3655" y="9074"/>
                    </a:cubicBezTo>
                    <a:cubicBezTo>
                      <a:pt x="3529" y="8885"/>
                      <a:pt x="3466" y="8696"/>
                      <a:pt x="3371" y="8444"/>
                    </a:cubicBezTo>
                    <a:cubicBezTo>
                      <a:pt x="3340" y="8286"/>
                      <a:pt x="3214" y="8192"/>
                      <a:pt x="3056" y="8192"/>
                    </a:cubicBezTo>
                    <a:lnTo>
                      <a:pt x="2647" y="8192"/>
                    </a:lnTo>
                    <a:lnTo>
                      <a:pt x="2647" y="7499"/>
                    </a:lnTo>
                    <a:lnTo>
                      <a:pt x="3056" y="7499"/>
                    </a:lnTo>
                    <a:cubicBezTo>
                      <a:pt x="3214" y="7499"/>
                      <a:pt x="3340" y="7404"/>
                      <a:pt x="3371" y="7247"/>
                    </a:cubicBezTo>
                    <a:cubicBezTo>
                      <a:pt x="3434" y="7026"/>
                      <a:pt x="3529" y="6806"/>
                      <a:pt x="3655" y="6617"/>
                    </a:cubicBezTo>
                    <a:cubicBezTo>
                      <a:pt x="3749" y="6491"/>
                      <a:pt x="3686" y="6302"/>
                      <a:pt x="3623" y="6176"/>
                    </a:cubicBezTo>
                    <a:lnTo>
                      <a:pt x="3308" y="5861"/>
                    </a:lnTo>
                    <a:lnTo>
                      <a:pt x="3781" y="5388"/>
                    </a:lnTo>
                    <a:lnTo>
                      <a:pt x="4096" y="5703"/>
                    </a:lnTo>
                    <a:cubicBezTo>
                      <a:pt x="4163" y="5771"/>
                      <a:pt x="4240" y="5802"/>
                      <a:pt x="4321" y="5802"/>
                    </a:cubicBezTo>
                    <a:cubicBezTo>
                      <a:pt x="4391" y="5802"/>
                      <a:pt x="4464" y="5778"/>
                      <a:pt x="4537" y="5735"/>
                    </a:cubicBezTo>
                    <a:cubicBezTo>
                      <a:pt x="4726" y="5609"/>
                      <a:pt x="4915" y="5546"/>
                      <a:pt x="5167" y="5451"/>
                    </a:cubicBezTo>
                    <a:cubicBezTo>
                      <a:pt x="5325" y="5420"/>
                      <a:pt x="5419" y="5294"/>
                      <a:pt x="5419" y="5136"/>
                    </a:cubicBezTo>
                    <a:lnTo>
                      <a:pt x="5419" y="4726"/>
                    </a:lnTo>
                    <a:close/>
                    <a:moveTo>
                      <a:pt x="1008" y="1"/>
                    </a:moveTo>
                    <a:cubicBezTo>
                      <a:pt x="473" y="1"/>
                      <a:pt x="0" y="473"/>
                      <a:pt x="0" y="1009"/>
                    </a:cubicBezTo>
                    <a:lnTo>
                      <a:pt x="0" y="9295"/>
                    </a:lnTo>
                    <a:cubicBezTo>
                      <a:pt x="0" y="9830"/>
                      <a:pt x="473" y="10303"/>
                      <a:pt x="1008" y="10303"/>
                    </a:cubicBezTo>
                    <a:lnTo>
                      <a:pt x="2867" y="10303"/>
                    </a:lnTo>
                    <a:lnTo>
                      <a:pt x="3623" y="11059"/>
                    </a:lnTo>
                    <a:cubicBezTo>
                      <a:pt x="3671" y="11122"/>
                      <a:pt x="3757" y="11153"/>
                      <a:pt x="3848" y="11153"/>
                    </a:cubicBezTo>
                    <a:cubicBezTo>
                      <a:pt x="3938" y="11153"/>
                      <a:pt x="4033" y="11122"/>
                      <a:pt x="4096" y="11059"/>
                    </a:cubicBezTo>
                    <a:lnTo>
                      <a:pt x="4442" y="10712"/>
                    </a:lnTo>
                    <a:cubicBezTo>
                      <a:pt x="4506" y="10744"/>
                      <a:pt x="4632" y="10775"/>
                      <a:pt x="4758" y="10807"/>
                    </a:cubicBezTo>
                    <a:lnTo>
                      <a:pt x="4758" y="11342"/>
                    </a:lnTo>
                    <a:cubicBezTo>
                      <a:pt x="4758" y="11531"/>
                      <a:pt x="4915" y="11689"/>
                      <a:pt x="5104" y="11689"/>
                    </a:cubicBezTo>
                    <a:lnTo>
                      <a:pt x="6490" y="11689"/>
                    </a:lnTo>
                    <a:cubicBezTo>
                      <a:pt x="6679" y="11689"/>
                      <a:pt x="6837" y="11531"/>
                      <a:pt x="6837" y="11342"/>
                    </a:cubicBezTo>
                    <a:lnTo>
                      <a:pt x="6837" y="10807"/>
                    </a:lnTo>
                    <a:cubicBezTo>
                      <a:pt x="6963" y="10775"/>
                      <a:pt x="7026" y="10744"/>
                      <a:pt x="7152" y="10712"/>
                    </a:cubicBezTo>
                    <a:lnTo>
                      <a:pt x="7498" y="11059"/>
                    </a:lnTo>
                    <a:cubicBezTo>
                      <a:pt x="7561" y="11122"/>
                      <a:pt x="7656" y="11153"/>
                      <a:pt x="7747" y="11153"/>
                    </a:cubicBezTo>
                    <a:cubicBezTo>
                      <a:pt x="7837" y="11153"/>
                      <a:pt x="7924" y="11122"/>
                      <a:pt x="7971" y="11059"/>
                    </a:cubicBezTo>
                    <a:lnTo>
                      <a:pt x="8727" y="10303"/>
                    </a:lnTo>
                    <a:lnTo>
                      <a:pt x="10617" y="10303"/>
                    </a:lnTo>
                    <a:cubicBezTo>
                      <a:pt x="11185" y="10303"/>
                      <a:pt x="11657" y="9830"/>
                      <a:pt x="11657" y="9295"/>
                    </a:cubicBezTo>
                    <a:lnTo>
                      <a:pt x="11657" y="1009"/>
                    </a:lnTo>
                    <a:cubicBezTo>
                      <a:pt x="11657" y="473"/>
                      <a:pt x="11216" y="1"/>
                      <a:pt x="106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96"/>
              <p:cNvSpPr/>
              <p:nvPr/>
            </p:nvSpPr>
            <p:spPr>
              <a:xfrm>
                <a:off x="-1667150" y="2801950"/>
                <a:ext cx="181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726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36"/>
                      <a:pt x="158" y="726"/>
                      <a:pt x="347" y="726"/>
                    </a:cubicBezTo>
                    <a:cubicBezTo>
                      <a:pt x="568" y="726"/>
                      <a:pt x="725" y="536"/>
                      <a:pt x="725" y="347"/>
                    </a:cubicBezTo>
                    <a:cubicBezTo>
                      <a:pt x="725" y="158"/>
                      <a:pt x="568" y="1"/>
                      <a:pt x="3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96"/>
              <p:cNvSpPr/>
              <p:nvPr/>
            </p:nvSpPr>
            <p:spPr>
              <a:xfrm>
                <a:off x="-1632500" y="2801950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6"/>
                      <a:pt x="347" y="726"/>
                    </a:cubicBezTo>
                    <a:cubicBezTo>
                      <a:pt x="536" y="726"/>
                      <a:pt x="694" y="568"/>
                      <a:pt x="694" y="347"/>
                    </a:cubicBezTo>
                    <a:cubicBezTo>
                      <a:pt x="694" y="158"/>
                      <a:pt x="536" y="1"/>
                      <a:pt x="3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96"/>
              <p:cNvSpPr/>
              <p:nvPr/>
            </p:nvSpPr>
            <p:spPr>
              <a:xfrm>
                <a:off x="-1597850" y="2801950"/>
                <a:ext cx="173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5" h="726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6"/>
                      <a:pt x="347" y="726"/>
                    </a:cubicBezTo>
                    <a:cubicBezTo>
                      <a:pt x="537" y="726"/>
                      <a:pt x="694" y="568"/>
                      <a:pt x="694" y="347"/>
                    </a:cubicBezTo>
                    <a:cubicBezTo>
                      <a:pt x="694" y="158"/>
                      <a:pt x="537" y="1"/>
                      <a:pt x="3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96"/>
              <p:cNvSpPr/>
              <p:nvPr/>
            </p:nvSpPr>
            <p:spPr>
              <a:xfrm>
                <a:off x="-1564750" y="2801950"/>
                <a:ext cx="12052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726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cubicBezTo>
                      <a:pt x="32" y="568"/>
                      <a:pt x="189" y="726"/>
                      <a:pt x="347" y="726"/>
                    </a:cubicBezTo>
                    <a:lnTo>
                      <a:pt x="4442" y="726"/>
                    </a:lnTo>
                    <a:cubicBezTo>
                      <a:pt x="4663" y="726"/>
                      <a:pt x="4820" y="568"/>
                      <a:pt x="4820" y="347"/>
                    </a:cubicBezTo>
                    <a:cubicBezTo>
                      <a:pt x="4820" y="158"/>
                      <a:pt x="4663" y="1"/>
                      <a:pt x="444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96"/>
              <p:cNvSpPr/>
              <p:nvPr/>
            </p:nvSpPr>
            <p:spPr>
              <a:xfrm>
                <a:off x="-1597850" y="2924050"/>
                <a:ext cx="85100" cy="85075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3403" extrusionOk="0">
                    <a:moveTo>
                      <a:pt x="1671" y="662"/>
                    </a:moveTo>
                    <a:cubicBezTo>
                      <a:pt x="2238" y="662"/>
                      <a:pt x="2710" y="1134"/>
                      <a:pt x="2710" y="1701"/>
                    </a:cubicBezTo>
                    <a:cubicBezTo>
                      <a:pt x="2710" y="2237"/>
                      <a:pt x="2269" y="2710"/>
                      <a:pt x="1671" y="2710"/>
                    </a:cubicBezTo>
                    <a:cubicBezTo>
                      <a:pt x="1135" y="2710"/>
                      <a:pt x="663" y="2237"/>
                      <a:pt x="663" y="1701"/>
                    </a:cubicBezTo>
                    <a:cubicBezTo>
                      <a:pt x="663" y="1134"/>
                      <a:pt x="1135" y="662"/>
                      <a:pt x="1671" y="662"/>
                    </a:cubicBezTo>
                    <a:close/>
                    <a:moveTo>
                      <a:pt x="1671" y="0"/>
                    </a:moveTo>
                    <a:cubicBezTo>
                      <a:pt x="726" y="0"/>
                      <a:pt x="1" y="756"/>
                      <a:pt x="1" y="1701"/>
                    </a:cubicBezTo>
                    <a:cubicBezTo>
                      <a:pt x="1" y="2647"/>
                      <a:pt x="726" y="3403"/>
                      <a:pt x="1671" y="3403"/>
                    </a:cubicBezTo>
                    <a:cubicBezTo>
                      <a:pt x="2616" y="3403"/>
                      <a:pt x="3372" y="2647"/>
                      <a:pt x="3372" y="1701"/>
                    </a:cubicBezTo>
                    <a:cubicBezTo>
                      <a:pt x="3403" y="756"/>
                      <a:pt x="2616" y="0"/>
                      <a:pt x="167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14" name="Google Shape;814;p96"/>
          <p:cNvGrpSpPr/>
          <p:nvPr/>
        </p:nvGrpSpPr>
        <p:grpSpPr>
          <a:xfrm>
            <a:off x="3534365" y="1505857"/>
            <a:ext cx="3547089" cy="1103532"/>
            <a:chOff x="3629547" y="1912884"/>
            <a:chExt cx="3014438" cy="937819"/>
          </a:xfrm>
        </p:grpSpPr>
        <p:sp>
          <p:nvSpPr>
            <p:cNvPr id="815" name="Google Shape;815;p96"/>
            <p:cNvSpPr/>
            <p:nvPr/>
          </p:nvSpPr>
          <p:spPr>
            <a:xfrm rot="-5400000">
              <a:off x="3566405" y="1976026"/>
              <a:ext cx="937819" cy="811536"/>
            </a:xfrm>
            <a:custGeom>
              <a:avLst/>
              <a:gdLst/>
              <a:ahLst/>
              <a:cxnLst/>
              <a:rect l="l" t="t" r="r" b="b"/>
              <a:pathLst>
                <a:path w="9834" h="8508" extrusionOk="0">
                  <a:moveTo>
                    <a:pt x="2425" y="1"/>
                  </a:moveTo>
                  <a:lnTo>
                    <a:pt x="1" y="4254"/>
                  </a:lnTo>
                  <a:lnTo>
                    <a:pt x="458" y="5077"/>
                  </a:lnTo>
                  <a:lnTo>
                    <a:pt x="2425" y="8507"/>
                  </a:lnTo>
                  <a:lnTo>
                    <a:pt x="7364" y="8507"/>
                  </a:lnTo>
                  <a:lnTo>
                    <a:pt x="9330" y="5077"/>
                  </a:lnTo>
                  <a:lnTo>
                    <a:pt x="9833" y="4254"/>
                  </a:lnTo>
                  <a:lnTo>
                    <a:pt x="7364" y="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96"/>
            <p:cNvSpPr/>
            <p:nvPr/>
          </p:nvSpPr>
          <p:spPr>
            <a:xfrm rot="-5400000">
              <a:off x="3659659" y="2056725"/>
              <a:ext cx="751318" cy="650139"/>
            </a:xfrm>
            <a:custGeom>
              <a:avLst/>
              <a:gdLst/>
              <a:ahLst/>
              <a:cxnLst/>
              <a:rect l="l" t="t" r="r" b="b"/>
              <a:pathLst>
                <a:path w="9834" h="8508" extrusionOk="0">
                  <a:moveTo>
                    <a:pt x="2425" y="1"/>
                  </a:moveTo>
                  <a:lnTo>
                    <a:pt x="1" y="4254"/>
                  </a:lnTo>
                  <a:lnTo>
                    <a:pt x="458" y="5077"/>
                  </a:lnTo>
                  <a:lnTo>
                    <a:pt x="2425" y="8507"/>
                  </a:lnTo>
                  <a:lnTo>
                    <a:pt x="7364" y="8507"/>
                  </a:lnTo>
                  <a:lnTo>
                    <a:pt x="9330" y="5077"/>
                  </a:lnTo>
                  <a:lnTo>
                    <a:pt x="9833" y="4254"/>
                  </a:lnTo>
                  <a:lnTo>
                    <a:pt x="7364" y="1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39215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17" name="Google Shape;817;p96"/>
            <p:cNvCxnSpPr/>
            <p:nvPr/>
          </p:nvCxnSpPr>
          <p:spPr>
            <a:xfrm>
              <a:off x="4441085" y="2146375"/>
              <a:ext cx="2202900" cy="298500"/>
            </a:xfrm>
            <a:prstGeom prst="bentConnector3">
              <a:avLst>
                <a:gd name="adj1" fmla="val 100054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818" name="Google Shape;818;p96"/>
            <p:cNvGrpSpPr/>
            <p:nvPr/>
          </p:nvGrpSpPr>
          <p:grpSpPr>
            <a:xfrm>
              <a:off x="3871403" y="2217441"/>
              <a:ext cx="327823" cy="328695"/>
              <a:chOff x="-1333200" y="2770450"/>
              <a:chExt cx="291450" cy="292225"/>
            </a:xfrm>
          </p:grpSpPr>
          <p:sp>
            <p:nvSpPr>
              <p:cNvPr id="819" name="Google Shape;819;p96"/>
              <p:cNvSpPr/>
              <p:nvPr/>
            </p:nvSpPr>
            <p:spPr>
              <a:xfrm>
                <a:off x="-1299325" y="2808250"/>
                <a:ext cx="222925" cy="134725"/>
              </a:xfrm>
              <a:custGeom>
                <a:avLst/>
                <a:gdLst/>
                <a:ahLst/>
                <a:cxnLst/>
                <a:rect l="l" t="t" r="r" b="b"/>
                <a:pathLst>
                  <a:path w="8917" h="5389" extrusionOk="0">
                    <a:moveTo>
                      <a:pt x="7877" y="631"/>
                    </a:moveTo>
                    <a:cubicBezTo>
                      <a:pt x="8066" y="631"/>
                      <a:pt x="8223" y="789"/>
                      <a:pt x="8223" y="978"/>
                    </a:cubicBezTo>
                    <a:cubicBezTo>
                      <a:pt x="8223" y="1167"/>
                      <a:pt x="8066" y="1324"/>
                      <a:pt x="7877" y="1324"/>
                    </a:cubicBezTo>
                    <a:cubicBezTo>
                      <a:pt x="7656" y="1324"/>
                      <a:pt x="7498" y="1167"/>
                      <a:pt x="7498" y="978"/>
                    </a:cubicBezTo>
                    <a:cubicBezTo>
                      <a:pt x="7498" y="789"/>
                      <a:pt x="7656" y="631"/>
                      <a:pt x="7877" y="631"/>
                    </a:cubicBezTo>
                    <a:close/>
                    <a:moveTo>
                      <a:pt x="3056" y="1293"/>
                    </a:moveTo>
                    <a:cubicBezTo>
                      <a:pt x="3245" y="1293"/>
                      <a:pt x="3403" y="1450"/>
                      <a:pt x="3403" y="1639"/>
                    </a:cubicBezTo>
                    <a:cubicBezTo>
                      <a:pt x="3403" y="1828"/>
                      <a:pt x="3245" y="1986"/>
                      <a:pt x="3056" y="1986"/>
                    </a:cubicBezTo>
                    <a:cubicBezTo>
                      <a:pt x="2867" y="1986"/>
                      <a:pt x="2710" y="1828"/>
                      <a:pt x="2710" y="1639"/>
                    </a:cubicBezTo>
                    <a:cubicBezTo>
                      <a:pt x="2741" y="1450"/>
                      <a:pt x="2899" y="1293"/>
                      <a:pt x="3056" y="1293"/>
                    </a:cubicBezTo>
                    <a:close/>
                    <a:moveTo>
                      <a:pt x="5797" y="3340"/>
                    </a:moveTo>
                    <a:cubicBezTo>
                      <a:pt x="6018" y="3340"/>
                      <a:pt x="6175" y="3498"/>
                      <a:pt x="6175" y="3687"/>
                    </a:cubicBezTo>
                    <a:cubicBezTo>
                      <a:pt x="6175" y="3876"/>
                      <a:pt x="6018" y="4034"/>
                      <a:pt x="5797" y="4034"/>
                    </a:cubicBezTo>
                    <a:cubicBezTo>
                      <a:pt x="5608" y="4034"/>
                      <a:pt x="5451" y="3876"/>
                      <a:pt x="5451" y="3687"/>
                    </a:cubicBezTo>
                    <a:cubicBezTo>
                      <a:pt x="5451" y="3498"/>
                      <a:pt x="5608" y="3340"/>
                      <a:pt x="5797" y="3340"/>
                    </a:cubicBezTo>
                    <a:close/>
                    <a:moveTo>
                      <a:pt x="1008" y="4034"/>
                    </a:moveTo>
                    <a:cubicBezTo>
                      <a:pt x="1198" y="4034"/>
                      <a:pt x="1355" y="4191"/>
                      <a:pt x="1355" y="4412"/>
                    </a:cubicBezTo>
                    <a:cubicBezTo>
                      <a:pt x="1355" y="4601"/>
                      <a:pt x="1198" y="4758"/>
                      <a:pt x="1008" y="4758"/>
                    </a:cubicBezTo>
                    <a:cubicBezTo>
                      <a:pt x="819" y="4758"/>
                      <a:pt x="662" y="4601"/>
                      <a:pt x="662" y="4412"/>
                    </a:cubicBezTo>
                    <a:cubicBezTo>
                      <a:pt x="662" y="4191"/>
                      <a:pt x="819" y="4034"/>
                      <a:pt x="1008" y="4034"/>
                    </a:cubicBezTo>
                    <a:close/>
                    <a:moveTo>
                      <a:pt x="7908" y="1"/>
                    </a:moveTo>
                    <a:cubicBezTo>
                      <a:pt x="7341" y="1"/>
                      <a:pt x="6868" y="474"/>
                      <a:pt x="6868" y="1009"/>
                    </a:cubicBezTo>
                    <a:cubicBezTo>
                      <a:pt x="6868" y="1198"/>
                      <a:pt x="6963" y="1419"/>
                      <a:pt x="7026" y="1576"/>
                    </a:cubicBezTo>
                    <a:lnTo>
                      <a:pt x="6112" y="2742"/>
                    </a:lnTo>
                    <a:cubicBezTo>
                      <a:pt x="6032" y="2722"/>
                      <a:pt x="5943" y="2711"/>
                      <a:pt x="5850" y="2711"/>
                    </a:cubicBezTo>
                    <a:cubicBezTo>
                      <a:pt x="5650" y="2711"/>
                      <a:pt x="5434" y="2760"/>
                      <a:pt x="5262" y="2868"/>
                    </a:cubicBezTo>
                    <a:lnTo>
                      <a:pt x="4096" y="1954"/>
                    </a:lnTo>
                    <a:cubicBezTo>
                      <a:pt x="4127" y="1891"/>
                      <a:pt x="4127" y="1765"/>
                      <a:pt x="4127" y="1639"/>
                    </a:cubicBezTo>
                    <a:cubicBezTo>
                      <a:pt x="4127" y="1104"/>
                      <a:pt x="3655" y="631"/>
                      <a:pt x="3088" y="631"/>
                    </a:cubicBezTo>
                    <a:cubicBezTo>
                      <a:pt x="2552" y="631"/>
                      <a:pt x="2080" y="1104"/>
                      <a:pt x="2080" y="1639"/>
                    </a:cubicBezTo>
                    <a:cubicBezTo>
                      <a:pt x="2080" y="1828"/>
                      <a:pt x="2143" y="2049"/>
                      <a:pt x="2237" y="2206"/>
                    </a:cubicBezTo>
                    <a:lnTo>
                      <a:pt x="1324" y="3372"/>
                    </a:lnTo>
                    <a:cubicBezTo>
                      <a:pt x="1261" y="3340"/>
                      <a:pt x="1134" y="3340"/>
                      <a:pt x="1008" y="3340"/>
                    </a:cubicBezTo>
                    <a:cubicBezTo>
                      <a:pt x="441" y="3340"/>
                      <a:pt x="0" y="3813"/>
                      <a:pt x="0" y="4349"/>
                    </a:cubicBezTo>
                    <a:cubicBezTo>
                      <a:pt x="0" y="4947"/>
                      <a:pt x="441" y="5388"/>
                      <a:pt x="1008" y="5388"/>
                    </a:cubicBezTo>
                    <a:cubicBezTo>
                      <a:pt x="1576" y="5388"/>
                      <a:pt x="2017" y="4916"/>
                      <a:pt x="2017" y="4349"/>
                    </a:cubicBezTo>
                    <a:cubicBezTo>
                      <a:pt x="2017" y="4160"/>
                      <a:pt x="1954" y="3971"/>
                      <a:pt x="1859" y="3813"/>
                    </a:cubicBezTo>
                    <a:lnTo>
                      <a:pt x="2773" y="2616"/>
                    </a:lnTo>
                    <a:cubicBezTo>
                      <a:pt x="2875" y="2650"/>
                      <a:pt x="2980" y="2667"/>
                      <a:pt x="3087" y="2667"/>
                    </a:cubicBezTo>
                    <a:cubicBezTo>
                      <a:pt x="3278" y="2667"/>
                      <a:pt x="3473" y="2611"/>
                      <a:pt x="3655" y="2490"/>
                    </a:cubicBezTo>
                    <a:lnTo>
                      <a:pt x="4821" y="3403"/>
                    </a:lnTo>
                    <a:cubicBezTo>
                      <a:pt x="4789" y="3498"/>
                      <a:pt x="4789" y="3624"/>
                      <a:pt x="4789" y="3719"/>
                    </a:cubicBezTo>
                    <a:cubicBezTo>
                      <a:pt x="4789" y="4286"/>
                      <a:pt x="5262" y="4758"/>
                      <a:pt x="5797" y="4758"/>
                    </a:cubicBezTo>
                    <a:cubicBezTo>
                      <a:pt x="6364" y="4758"/>
                      <a:pt x="6837" y="4286"/>
                      <a:pt x="6837" y="3719"/>
                    </a:cubicBezTo>
                    <a:cubicBezTo>
                      <a:pt x="6837" y="3529"/>
                      <a:pt x="6742" y="3340"/>
                      <a:pt x="6679" y="3183"/>
                    </a:cubicBezTo>
                    <a:lnTo>
                      <a:pt x="7593" y="1986"/>
                    </a:lnTo>
                    <a:cubicBezTo>
                      <a:pt x="7656" y="2049"/>
                      <a:pt x="7782" y="2049"/>
                      <a:pt x="7908" y="2049"/>
                    </a:cubicBezTo>
                    <a:cubicBezTo>
                      <a:pt x="8444" y="2049"/>
                      <a:pt x="8916" y="1576"/>
                      <a:pt x="8916" y="1009"/>
                    </a:cubicBezTo>
                    <a:cubicBezTo>
                      <a:pt x="8916" y="474"/>
                      <a:pt x="8444" y="1"/>
                      <a:pt x="790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96"/>
              <p:cNvSpPr/>
              <p:nvPr/>
            </p:nvSpPr>
            <p:spPr>
              <a:xfrm>
                <a:off x="-1333200" y="2770450"/>
                <a:ext cx="291450" cy="292225"/>
              </a:xfrm>
              <a:custGeom>
                <a:avLst/>
                <a:gdLst/>
                <a:ahLst/>
                <a:cxnLst/>
                <a:rect l="l" t="t" r="r" b="b"/>
                <a:pathLst>
                  <a:path w="11658" h="11689" extrusionOk="0">
                    <a:moveTo>
                      <a:pt x="10586" y="725"/>
                    </a:moveTo>
                    <a:cubicBezTo>
                      <a:pt x="10807" y="725"/>
                      <a:pt x="10964" y="883"/>
                      <a:pt x="10964" y="1072"/>
                    </a:cubicBezTo>
                    <a:lnTo>
                      <a:pt x="10964" y="7593"/>
                    </a:lnTo>
                    <a:lnTo>
                      <a:pt x="631" y="7593"/>
                    </a:lnTo>
                    <a:lnTo>
                      <a:pt x="631" y="1072"/>
                    </a:lnTo>
                    <a:cubicBezTo>
                      <a:pt x="662" y="883"/>
                      <a:pt x="820" y="725"/>
                      <a:pt x="977" y="725"/>
                    </a:cubicBezTo>
                    <a:close/>
                    <a:moveTo>
                      <a:pt x="10996" y="8286"/>
                    </a:moveTo>
                    <a:lnTo>
                      <a:pt x="10996" y="8633"/>
                    </a:lnTo>
                    <a:cubicBezTo>
                      <a:pt x="10996" y="8822"/>
                      <a:pt x="10838" y="8980"/>
                      <a:pt x="10618" y="8980"/>
                    </a:cubicBezTo>
                    <a:lnTo>
                      <a:pt x="1009" y="8980"/>
                    </a:lnTo>
                    <a:cubicBezTo>
                      <a:pt x="820" y="8980"/>
                      <a:pt x="662" y="8822"/>
                      <a:pt x="662" y="8633"/>
                    </a:cubicBezTo>
                    <a:lnTo>
                      <a:pt x="662" y="8286"/>
                    </a:lnTo>
                    <a:close/>
                    <a:moveTo>
                      <a:pt x="6617" y="9641"/>
                    </a:moveTo>
                    <a:lnTo>
                      <a:pt x="6932" y="11027"/>
                    </a:lnTo>
                    <a:lnTo>
                      <a:pt x="4632" y="11027"/>
                    </a:lnTo>
                    <a:lnTo>
                      <a:pt x="4947" y="9641"/>
                    </a:lnTo>
                    <a:close/>
                    <a:moveTo>
                      <a:pt x="1009" y="1"/>
                    </a:moveTo>
                    <a:cubicBezTo>
                      <a:pt x="473" y="1"/>
                      <a:pt x="1" y="473"/>
                      <a:pt x="1" y="1040"/>
                    </a:cubicBezTo>
                    <a:lnTo>
                      <a:pt x="1" y="8570"/>
                    </a:lnTo>
                    <a:cubicBezTo>
                      <a:pt x="1" y="9137"/>
                      <a:pt x="473" y="9610"/>
                      <a:pt x="1009" y="9610"/>
                    </a:cubicBezTo>
                    <a:lnTo>
                      <a:pt x="4285" y="9610"/>
                    </a:lnTo>
                    <a:lnTo>
                      <a:pt x="3970" y="10996"/>
                    </a:lnTo>
                    <a:lnTo>
                      <a:pt x="3057" y="10996"/>
                    </a:lnTo>
                    <a:cubicBezTo>
                      <a:pt x="2868" y="10996"/>
                      <a:pt x="2710" y="11153"/>
                      <a:pt x="2710" y="11342"/>
                    </a:cubicBezTo>
                    <a:cubicBezTo>
                      <a:pt x="2710" y="11531"/>
                      <a:pt x="2868" y="11689"/>
                      <a:pt x="3057" y="11689"/>
                    </a:cubicBezTo>
                    <a:lnTo>
                      <a:pt x="8538" y="11689"/>
                    </a:lnTo>
                    <a:cubicBezTo>
                      <a:pt x="8727" y="11689"/>
                      <a:pt x="8885" y="11531"/>
                      <a:pt x="8885" y="11342"/>
                    </a:cubicBezTo>
                    <a:cubicBezTo>
                      <a:pt x="8885" y="11153"/>
                      <a:pt x="8727" y="10996"/>
                      <a:pt x="8538" y="10996"/>
                    </a:cubicBezTo>
                    <a:lnTo>
                      <a:pt x="7625" y="10996"/>
                    </a:lnTo>
                    <a:lnTo>
                      <a:pt x="7310" y="9610"/>
                    </a:lnTo>
                    <a:lnTo>
                      <a:pt x="10618" y="9610"/>
                    </a:lnTo>
                    <a:cubicBezTo>
                      <a:pt x="11185" y="9610"/>
                      <a:pt x="11657" y="9137"/>
                      <a:pt x="11657" y="8570"/>
                    </a:cubicBezTo>
                    <a:lnTo>
                      <a:pt x="11657" y="1040"/>
                    </a:lnTo>
                    <a:cubicBezTo>
                      <a:pt x="11657" y="473"/>
                      <a:pt x="11185" y="1"/>
                      <a:pt x="1061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21" name="Google Shape;821;p96"/>
          <p:cNvSpPr txBox="1">
            <a:spLocks noGrp="1"/>
          </p:cNvSpPr>
          <p:nvPr>
            <p:ph type="subTitle" idx="1"/>
          </p:nvPr>
        </p:nvSpPr>
        <p:spPr>
          <a:xfrm>
            <a:off x="1203832" y="2719326"/>
            <a:ext cx="2942441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  <a:buClr>
                <a:schemeClr val="dk1"/>
              </a:buClr>
              <a:buSzPts val="1100"/>
            </a:pPr>
            <a:r>
              <a:rPr lang="es-419" dirty="0">
                <a:latin typeface="Tw Cen MT Condensed Extra Bold" panose="020B0803020202020204" pitchFamily="34" charset="0"/>
              </a:rPr>
              <a:t>Analizar en profundidad la arquitectura y herramientas que componen </a:t>
            </a:r>
            <a:r>
              <a:rPr lang="es-419" dirty="0" smtClean="0">
                <a:latin typeface="Tw Cen MT Condensed Extra Bold" panose="020B0803020202020204" pitchFamily="34" charset="0"/>
              </a:rPr>
              <a:t>el </a:t>
            </a:r>
            <a:r>
              <a:rPr lang="es-419" dirty="0">
                <a:latin typeface="Tw Cen MT Condensed Extra Bold" panose="020B0803020202020204" pitchFamily="34" charset="0"/>
              </a:rPr>
              <a:t>honeypot T-</a:t>
            </a:r>
            <a:r>
              <a:rPr lang="es-419" dirty="0" err="1">
                <a:latin typeface="Tw Cen MT Condensed Extra Bold" panose="020B0803020202020204" pitchFamily="34" charset="0"/>
              </a:rPr>
              <a:t>Pot</a:t>
            </a:r>
            <a:endParaRPr dirty="0">
              <a:latin typeface="Tw Cen MT Condensed Extra Bold" panose="020B0803020202020204" pitchFamily="34" charset="0"/>
            </a:endParaRPr>
          </a:p>
        </p:txBody>
      </p:sp>
      <p:sp>
        <p:nvSpPr>
          <p:cNvPr id="822" name="Google Shape;822;p96"/>
          <p:cNvSpPr txBox="1">
            <a:spLocks noGrp="1"/>
          </p:cNvSpPr>
          <p:nvPr>
            <p:ph type="subTitle" idx="2"/>
          </p:nvPr>
        </p:nvSpPr>
        <p:spPr>
          <a:xfrm>
            <a:off x="4678943" y="3583682"/>
            <a:ext cx="2386746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419" dirty="0">
                <a:latin typeface="Tw Cen MT Condensed Extra Bold" panose="020B0803020202020204" pitchFamily="34" charset="0"/>
              </a:rPr>
              <a:t>Plantear  posibles  mejoras  o  desarrollo  de  nuevos  </a:t>
            </a:r>
            <a:r>
              <a:rPr lang="es-419" dirty="0" smtClean="0">
                <a:latin typeface="Tw Cen MT Condensed Extra Bold" panose="020B0803020202020204" pitchFamily="34" charset="0"/>
              </a:rPr>
              <a:t>módulos para  </a:t>
            </a:r>
            <a:r>
              <a:rPr lang="es-419" dirty="0">
                <a:latin typeface="Tw Cen MT Condensed Extra Bold" panose="020B0803020202020204" pitchFamily="34" charset="0"/>
              </a:rPr>
              <a:t>el </a:t>
            </a:r>
            <a:r>
              <a:rPr lang="es-419" dirty="0" smtClean="0">
                <a:latin typeface="Tw Cen MT Condensed Extra Bold" panose="020B0803020202020204" pitchFamily="34" charset="0"/>
              </a:rPr>
              <a:t> honeypot </a:t>
            </a:r>
            <a:r>
              <a:rPr lang="es-419" dirty="0">
                <a:latin typeface="Tw Cen MT Condensed Extra Bold" panose="020B0803020202020204" pitchFamily="34" charset="0"/>
              </a:rPr>
              <a:t>T-</a:t>
            </a:r>
            <a:r>
              <a:rPr lang="es-419" dirty="0" err="1">
                <a:latin typeface="Tw Cen MT Condensed Extra Bold" panose="020B0803020202020204" pitchFamily="34" charset="0"/>
              </a:rPr>
              <a:t>Pot</a:t>
            </a:r>
            <a:endParaRPr dirty="0">
              <a:latin typeface="Tw Cen MT Condensed Extra Bold" panose="020B0803020202020204" pitchFamily="34" charset="0"/>
            </a:endParaRPr>
          </a:p>
        </p:txBody>
      </p:sp>
      <p:sp>
        <p:nvSpPr>
          <p:cNvPr id="823" name="Google Shape;823;p96"/>
          <p:cNvSpPr txBox="1">
            <a:spLocks noGrp="1"/>
          </p:cNvSpPr>
          <p:nvPr>
            <p:ph type="subTitle" idx="3"/>
          </p:nvPr>
        </p:nvSpPr>
        <p:spPr>
          <a:xfrm>
            <a:off x="4420202" y="1802276"/>
            <a:ext cx="2677362" cy="6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419" dirty="0">
                <a:latin typeface="Tw Cen MT Condensed Extra Bold" panose="020B0803020202020204" pitchFamily="34" charset="0"/>
              </a:rPr>
              <a:t>Mostrar la utilidad de los  honeypot, su clasificación,  implementación, </a:t>
            </a:r>
          </a:p>
          <a:p>
            <a:pPr marL="0" lvl="0" indent="0">
              <a:buClr>
                <a:schemeClr val="dk1"/>
              </a:buClr>
              <a:buSzPts val="1100"/>
            </a:pPr>
            <a:r>
              <a:rPr lang="es-419" dirty="0">
                <a:latin typeface="Tw Cen MT Condensed Extra Bold" panose="020B0803020202020204" pitchFamily="34" charset="0"/>
              </a:rPr>
              <a:t>ventajas y desventajas</a:t>
            </a:r>
            <a:endParaRPr dirty="0">
              <a:latin typeface="Tw Cen MT Condensed Extra Bold" panose="020B0803020202020204" pitchFamily="34" charset="0"/>
            </a:endParaRPr>
          </a:p>
        </p:txBody>
      </p:sp>
      <p:sp>
        <p:nvSpPr>
          <p:cNvPr id="824" name="Google Shape;824;p96"/>
          <p:cNvSpPr txBox="1">
            <a:spLocks noGrp="1"/>
          </p:cNvSpPr>
          <p:nvPr>
            <p:ph type="subTitle" idx="4"/>
          </p:nvPr>
        </p:nvSpPr>
        <p:spPr>
          <a:xfrm>
            <a:off x="1203833" y="2196338"/>
            <a:ext cx="22401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II</a:t>
            </a:r>
            <a:endParaRPr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25" name="Google Shape;825;p96"/>
          <p:cNvSpPr txBox="1">
            <a:spLocks noGrp="1"/>
          </p:cNvSpPr>
          <p:nvPr>
            <p:ph type="subTitle" idx="5"/>
          </p:nvPr>
        </p:nvSpPr>
        <p:spPr>
          <a:xfrm>
            <a:off x="4798042" y="3079150"/>
            <a:ext cx="22731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III</a:t>
            </a:r>
            <a:endParaRPr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6" name="Google Shape;826;p96"/>
          <p:cNvSpPr txBox="1">
            <a:spLocks noGrp="1"/>
          </p:cNvSpPr>
          <p:nvPr>
            <p:ph type="subTitle" idx="6"/>
          </p:nvPr>
        </p:nvSpPr>
        <p:spPr>
          <a:xfrm>
            <a:off x="4772499" y="1272083"/>
            <a:ext cx="2299200" cy="4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</a:t>
            </a:r>
            <a:endParaRPr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481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 flipH="1">
            <a:off x="1215508" y="2308070"/>
            <a:ext cx="6950869" cy="1805187"/>
          </a:xfrm>
        </p:spPr>
        <p:txBody>
          <a:bodyPr/>
          <a:lstStyle/>
          <a:p>
            <a:r>
              <a:rPr lang="es-419" sz="2200" dirty="0">
                <a:latin typeface="Tw Cen MT Condensed Extra Bold" panose="020B0803020202020204" pitchFamily="34" charset="0"/>
              </a:rPr>
              <a:t>Un  honeypot, </a:t>
            </a:r>
            <a:r>
              <a:rPr lang="es-419" sz="2200" dirty="0" smtClean="0">
                <a:latin typeface="Tw Cen MT Condensed Extra Bold" panose="020B0803020202020204" pitchFamily="34" charset="0"/>
              </a:rPr>
              <a:t>sistema  </a:t>
            </a:r>
            <a:r>
              <a:rPr lang="es-419" sz="2200" dirty="0">
                <a:latin typeface="Tw Cen MT Condensed Extra Bold" panose="020B0803020202020204" pitchFamily="34" charset="0"/>
              </a:rPr>
              <a:t>trampa  o  señuelo,  </a:t>
            </a:r>
            <a:r>
              <a:rPr lang="es-419" sz="2200" dirty="0" smtClean="0">
                <a:latin typeface="Tw Cen MT Condensed Extra Bold" panose="020B0803020202020204" pitchFamily="34" charset="0"/>
              </a:rPr>
              <a:t/>
            </a:r>
            <a:br>
              <a:rPr lang="es-419" sz="2200" dirty="0" smtClean="0">
                <a:latin typeface="Tw Cen MT Condensed Extra Bold" panose="020B0803020202020204" pitchFamily="34" charset="0"/>
              </a:rPr>
            </a:br>
            <a:r>
              <a:rPr lang="es-419" sz="2200" dirty="0" smtClean="0">
                <a:latin typeface="Tw Cen MT Condensed Extra Bold" panose="020B0803020202020204" pitchFamily="34" charset="0"/>
              </a:rPr>
              <a:t>es  </a:t>
            </a:r>
            <a:r>
              <a:rPr lang="es-419" sz="2200" dirty="0">
                <a:latin typeface="Tw Cen MT Condensed Extra Bold" panose="020B0803020202020204" pitchFamily="34" charset="0"/>
              </a:rPr>
              <a:t>aquel </a:t>
            </a:r>
            <a:r>
              <a:rPr lang="es-419" sz="2200" dirty="0" smtClean="0">
                <a:latin typeface="Tw Cen MT Condensed Extra Bold" panose="020B0803020202020204" pitchFamily="34" charset="0"/>
              </a:rPr>
              <a:t>recurso </a:t>
            </a:r>
            <a:r>
              <a:rPr lang="es-419" sz="2200" dirty="0">
                <a:latin typeface="Tw Cen MT Condensed Extra Bold" panose="020B0803020202020204" pitchFamily="34" charset="0"/>
              </a:rPr>
              <a:t>de seguridad que es empleado para </a:t>
            </a:r>
            <a:r>
              <a:rPr lang="es-419" sz="2200" dirty="0" smtClean="0">
                <a:latin typeface="Tw Cen MT Condensed Extra Bold" panose="020B0803020202020204" pitchFamily="34" charset="0"/>
              </a:rPr>
              <a:t/>
            </a:r>
            <a:br>
              <a:rPr lang="es-419" sz="2200" dirty="0" smtClean="0">
                <a:latin typeface="Tw Cen MT Condensed Extra Bold" panose="020B0803020202020204" pitchFamily="34" charset="0"/>
              </a:rPr>
            </a:br>
            <a:r>
              <a:rPr lang="es-419" sz="2200" dirty="0" smtClean="0">
                <a:latin typeface="Tw Cen MT Condensed Extra Bold" panose="020B0803020202020204" pitchFamily="34" charset="0"/>
              </a:rPr>
              <a:t>investigación </a:t>
            </a:r>
            <a:r>
              <a:rPr lang="es-419" sz="2200" dirty="0">
                <a:latin typeface="Tw Cen MT Condensed Extra Bold" panose="020B0803020202020204" pitchFamily="34" charset="0"/>
              </a:rPr>
              <a:t>o producción, </a:t>
            </a:r>
            <a:r>
              <a:rPr lang="es-419" sz="2200" dirty="0" smtClean="0">
                <a:latin typeface="Tw Cen MT Condensed Extra Bold" panose="020B0803020202020204" pitchFamily="34" charset="0"/>
              </a:rPr>
              <a:t/>
            </a:r>
            <a:br>
              <a:rPr lang="es-419" sz="2200" dirty="0" smtClean="0">
                <a:latin typeface="Tw Cen MT Condensed Extra Bold" panose="020B0803020202020204" pitchFamily="34" charset="0"/>
              </a:rPr>
            </a:br>
            <a:r>
              <a:rPr lang="es-419" sz="2200" dirty="0" smtClean="0">
                <a:latin typeface="Tw Cen MT Condensed Extra Bold" panose="020B0803020202020204" pitchFamily="34" charset="0"/>
              </a:rPr>
              <a:t>que espera </a:t>
            </a:r>
            <a:r>
              <a:rPr lang="es-419" sz="2200" dirty="0">
                <a:latin typeface="Tw Cen MT Condensed Extra Bold" panose="020B0803020202020204" pitchFamily="34" charset="0"/>
              </a:rPr>
              <a:t>tener algún </a:t>
            </a:r>
            <a:r>
              <a:rPr lang="es-419" sz="2200" dirty="0" smtClean="0">
                <a:latin typeface="Tw Cen MT Condensed Extra Bold" panose="020B0803020202020204" pitchFamily="34" charset="0"/>
              </a:rPr>
              <a:t>grado </a:t>
            </a:r>
            <a:r>
              <a:rPr lang="es-419" sz="2200" dirty="0">
                <a:latin typeface="Tw Cen MT Condensed Extra Bold" panose="020B0803020202020204" pitchFamily="34" charset="0"/>
              </a:rPr>
              <a:t>de interacción con los atacantes </a:t>
            </a:r>
            <a:r>
              <a:rPr lang="es-419" sz="2200" dirty="0" smtClean="0">
                <a:latin typeface="Tw Cen MT Condensed Extra Bold" panose="020B0803020202020204" pitchFamily="34" charset="0"/>
              </a:rPr>
              <a:t/>
            </a:r>
            <a:br>
              <a:rPr lang="es-419" sz="2200" dirty="0" smtClean="0">
                <a:latin typeface="Tw Cen MT Condensed Extra Bold" panose="020B0803020202020204" pitchFamily="34" charset="0"/>
              </a:rPr>
            </a:br>
            <a:r>
              <a:rPr lang="es-419" sz="2200" dirty="0" smtClean="0">
                <a:latin typeface="Tw Cen MT Condensed Extra Bold" panose="020B0803020202020204" pitchFamily="34" charset="0"/>
              </a:rPr>
              <a:t>y </a:t>
            </a:r>
            <a:r>
              <a:rPr lang="es-419" sz="2200" dirty="0">
                <a:latin typeface="Tw Cen MT Condensed Extra Bold" panose="020B0803020202020204" pitchFamily="34" charset="0"/>
              </a:rPr>
              <a:t>cuyo valor </a:t>
            </a:r>
            <a:r>
              <a:rPr lang="es-419" sz="2200" dirty="0" smtClean="0">
                <a:latin typeface="Tw Cen MT Condensed Extra Bold" panose="020B0803020202020204" pitchFamily="34" charset="0"/>
              </a:rPr>
              <a:t>radica en </a:t>
            </a:r>
            <a:r>
              <a:rPr lang="es-419" sz="2200" dirty="0">
                <a:latin typeface="Tw Cen MT Condensed Extra Bold" panose="020B0803020202020204" pitchFamily="34" charset="0"/>
              </a:rPr>
              <a:t>ser </a:t>
            </a:r>
            <a:r>
              <a:rPr lang="es-419" sz="2200" dirty="0" smtClean="0">
                <a:latin typeface="Tw Cen MT Condensed Extra Bold" panose="020B0803020202020204" pitchFamily="34" charset="0"/>
              </a:rPr>
              <a:t>atacado, comprometido </a:t>
            </a:r>
            <a:r>
              <a:rPr lang="es-419" sz="2200" dirty="0">
                <a:latin typeface="Tw Cen MT Condensed Extra Bold" panose="020B0803020202020204" pitchFamily="34" charset="0"/>
              </a:rPr>
              <a:t>e investigado</a:t>
            </a:r>
            <a:endParaRPr lang="es-ES" sz="2200" dirty="0">
              <a:latin typeface="Tw Cen MT Condensed Extra Bold" panose="020B0803020202020204" pitchFamily="34" charset="0"/>
            </a:endParaRPr>
          </a:p>
        </p:txBody>
      </p:sp>
      <p:cxnSp>
        <p:nvCxnSpPr>
          <p:cNvPr id="3" name="Google Shape;467;p62"/>
          <p:cNvCxnSpPr/>
          <p:nvPr/>
        </p:nvCxnSpPr>
        <p:spPr>
          <a:xfrm>
            <a:off x="2216250" y="1980425"/>
            <a:ext cx="4597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Google Shape;6756;p140"/>
          <p:cNvSpPr/>
          <p:nvPr/>
        </p:nvSpPr>
        <p:spPr>
          <a:xfrm>
            <a:off x="4374121" y="1119511"/>
            <a:ext cx="633645" cy="533270"/>
          </a:xfrm>
          <a:custGeom>
            <a:avLst/>
            <a:gdLst/>
            <a:ahLst/>
            <a:cxnLst/>
            <a:rect l="l" t="t" r="r" b="b"/>
            <a:pathLst>
              <a:path w="12761" h="12653" extrusionOk="0">
                <a:moveTo>
                  <a:pt x="6396" y="866"/>
                </a:moveTo>
                <a:lnTo>
                  <a:pt x="11469" y="3796"/>
                </a:lnTo>
                <a:cubicBezTo>
                  <a:pt x="8759" y="5340"/>
                  <a:pt x="12729" y="3072"/>
                  <a:pt x="6396" y="6695"/>
                </a:cubicBezTo>
                <a:cubicBezTo>
                  <a:pt x="1" y="3072"/>
                  <a:pt x="4097" y="5403"/>
                  <a:pt x="1324" y="3796"/>
                </a:cubicBezTo>
                <a:lnTo>
                  <a:pt x="6396" y="866"/>
                </a:lnTo>
                <a:close/>
                <a:moveTo>
                  <a:pt x="10208" y="5498"/>
                </a:moveTo>
                <a:lnTo>
                  <a:pt x="10208" y="8081"/>
                </a:lnTo>
                <a:cubicBezTo>
                  <a:pt x="10177" y="8207"/>
                  <a:pt x="10051" y="8365"/>
                  <a:pt x="9925" y="8428"/>
                </a:cubicBezTo>
                <a:cubicBezTo>
                  <a:pt x="9312" y="8970"/>
                  <a:pt x="7887" y="9300"/>
                  <a:pt x="6364" y="9300"/>
                </a:cubicBezTo>
                <a:cubicBezTo>
                  <a:pt x="5852" y="9300"/>
                  <a:pt x="5329" y="9263"/>
                  <a:pt x="4821" y="9184"/>
                </a:cubicBezTo>
                <a:cubicBezTo>
                  <a:pt x="4317" y="9121"/>
                  <a:pt x="3718" y="8963"/>
                  <a:pt x="3246" y="8711"/>
                </a:cubicBezTo>
                <a:cubicBezTo>
                  <a:pt x="2994" y="8585"/>
                  <a:pt x="2584" y="8333"/>
                  <a:pt x="2584" y="8050"/>
                </a:cubicBezTo>
                <a:lnTo>
                  <a:pt x="2584" y="5498"/>
                </a:lnTo>
                <a:cubicBezTo>
                  <a:pt x="4412" y="6537"/>
                  <a:pt x="4317" y="6474"/>
                  <a:pt x="6207" y="7545"/>
                </a:cubicBezTo>
                <a:cubicBezTo>
                  <a:pt x="6255" y="7577"/>
                  <a:pt x="6318" y="7593"/>
                  <a:pt x="6385" y="7593"/>
                </a:cubicBezTo>
                <a:cubicBezTo>
                  <a:pt x="6452" y="7593"/>
                  <a:pt x="6522" y="7577"/>
                  <a:pt x="6585" y="7545"/>
                </a:cubicBezTo>
                <a:cubicBezTo>
                  <a:pt x="6617" y="7482"/>
                  <a:pt x="9925" y="5592"/>
                  <a:pt x="10208" y="5498"/>
                </a:cubicBezTo>
                <a:close/>
                <a:moveTo>
                  <a:pt x="6385" y="0"/>
                </a:moveTo>
                <a:cubicBezTo>
                  <a:pt x="6318" y="0"/>
                  <a:pt x="6255" y="16"/>
                  <a:pt x="6207" y="47"/>
                </a:cubicBezTo>
                <a:lnTo>
                  <a:pt x="284" y="3450"/>
                </a:lnTo>
                <a:cubicBezTo>
                  <a:pt x="1" y="3607"/>
                  <a:pt x="1" y="3985"/>
                  <a:pt x="284" y="4143"/>
                </a:cubicBezTo>
                <a:lnTo>
                  <a:pt x="1797" y="4962"/>
                </a:lnTo>
                <a:lnTo>
                  <a:pt x="1797" y="8018"/>
                </a:lnTo>
                <a:cubicBezTo>
                  <a:pt x="1797" y="8711"/>
                  <a:pt x="2458" y="9215"/>
                  <a:pt x="3088" y="9499"/>
                </a:cubicBezTo>
                <a:cubicBezTo>
                  <a:pt x="3994" y="9903"/>
                  <a:pt x="5215" y="10104"/>
                  <a:pt x="6430" y="10104"/>
                </a:cubicBezTo>
                <a:cubicBezTo>
                  <a:pt x="7963" y="10104"/>
                  <a:pt x="9488" y="9785"/>
                  <a:pt x="10366" y="9152"/>
                </a:cubicBezTo>
                <a:cubicBezTo>
                  <a:pt x="10776" y="8869"/>
                  <a:pt x="11091" y="8491"/>
                  <a:pt x="11091" y="8018"/>
                </a:cubicBezTo>
                <a:lnTo>
                  <a:pt x="11091" y="4962"/>
                </a:lnTo>
                <a:lnTo>
                  <a:pt x="11941" y="4490"/>
                </a:lnTo>
                <a:lnTo>
                  <a:pt x="11941" y="12208"/>
                </a:lnTo>
                <a:cubicBezTo>
                  <a:pt x="11941" y="12429"/>
                  <a:pt x="12099" y="12618"/>
                  <a:pt x="12288" y="12649"/>
                </a:cubicBezTo>
                <a:cubicBezTo>
                  <a:pt x="12306" y="12652"/>
                  <a:pt x="12325" y="12653"/>
                  <a:pt x="12343" y="12653"/>
                </a:cubicBezTo>
                <a:cubicBezTo>
                  <a:pt x="12571" y="12653"/>
                  <a:pt x="12760" y="12475"/>
                  <a:pt x="12760" y="12271"/>
                </a:cubicBezTo>
                <a:lnTo>
                  <a:pt x="12760" y="3796"/>
                </a:lnTo>
                <a:cubicBezTo>
                  <a:pt x="12729" y="3639"/>
                  <a:pt x="12666" y="3513"/>
                  <a:pt x="12508" y="3450"/>
                </a:cubicBezTo>
                <a:lnTo>
                  <a:pt x="6585" y="47"/>
                </a:lnTo>
                <a:cubicBezTo>
                  <a:pt x="6522" y="16"/>
                  <a:pt x="6452" y="0"/>
                  <a:pt x="6385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220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79"/>
          <p:cNvSpPr txBox="1">
            <a:spLocks noGrp="1"/>
          </p:cNvSpPr>
          <p:nvPr>
            <p:ph type="ctrTitle"/>
          </p:nvPr>
        </p:nvSpPr>
        <p:spPr>
          <a:xfrm flipH="1">
            <a:off x="4721600" y="462755"/>
            <a:ext cx="3673200" cy="13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VENTAJAS Y DESVENTAJAS</a:t>
            </a:r>
            <a:endParaRPr dirty="0"/>
          </a:p>
        </p:txBody>
      </p:sp>
      <p:sp>
        <p:nvSpPr>
          <p:cNvPr id="592" name="Google Shape;592;p79"/>
          <p:cNvSpPr txBox="1">
            <a:spLocks noGrp="1"/>
          </p:cNvSpPr>
          <p:nvPr>
            <p:ph type="subTitle" idx="1"/>
          </p:nvPr>
        </p:nvSpPr>
        <p:spPr>
          <a:xfrm>
            <a:off x="2203503" y="2393573"/>
            <a:ext cx="2373931" cy="19283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900"/>
              </a:spcAft>
              <a:buClr>
                <a:schemeClr val="dk1"/>
              </a:buClr>
              <a:buSzPts val="1100"/>
            </a:pPr>
            <a:r>
              <a:rPr lang="es-ES" dirty="0">
                <a:latin typeface="Tw Cen MT Condensed Extra Bold" panose="020B0803020202020204" pitchFamily="34" charset="0"/>
              </a:rPr>
              <a:t>Valor de los </a:t>
            </a:r>
            <a:r>
              <a:rPr lang="es-ES" dirty="0" smtClean="0">
                <a:latin typeface="Tw Cen MT Condensed Extra Bold" panose="020B0803020202020204" pitchFamily="34" charset="0"/>
              </a:rPr>
              <a:t>datos</a:t>
            </a:r>
          </a:p>
          <a:p>
            <a:pPr marL="0" indent="0">
              <a:spcAft>
                <a:spcPts val="900"/>
              </a:spcAft>
              <a:buClr>
                <a:schemeClr val="dk1"/>
              </a:buClr>
              <a:buSzPts val="1100"/>
            </a:pPr>
            <a:r>
              <a:rPr lang="es-ES" dirty="0" smtClean="0">
                <a:latin typeface="Tw Cen MT Condensed Extra Bold" panose="020B0803020202020204" pitchFamily="34" charset="0"/>
              </a:rPr>
              <a:t>Simplicidad</a:t>
            </a:r>
          </a:p>
          <a:p>
            <a:pPr marL="0" indent="0">
              <a:spcAft>
                <a:spcPts val="900"/>
              </a:spcAft>
              <a:buClr>
                <a:schemeClr val="dk1"/>
              </a:buClr>
              <a:buSzPts val="1100"/>
            </a:pPr>
            <a:r>
              <a:rPr lang="es-ES" dirty="0" smtClean="0">
                <a:latin typeface="Tw Cen MT Condensed Extra Bold" panose="020B0803020202020204" pitchFamily="34" charset="0"/>
              </a:rPr>
              <a:t>Retorno  </a:t>
            </a:r>
            <a:r>
              <a:rPr lang="es-ES" dirty="0">
                <a:latin typeface="Tw Cen MT Condensed Extra Bold" panose="020B0803020202020204" pitchFamily="34" charset="0"/>
              </a:rPr>
              <a:t>de  inversión</a:t>
            </a:r>
          </a:p>
          <a:p>
            <a:pPr marL="0" lvl="0" indent="0">
              <a:spcAft>
                <a:spcPts val="900"/>
              </a:spcAft>
              <a:buClr>
                <a:schemeClr val="dk1"/>
              </a:buClr>
              <a:buSzPts val="1100"/>
            </a:pPr>
            <a:r>
              <a:rPr lang="es-ES" dirty="0" smtClean="0">
                <a:latin typeface="Tw Cen MT Condensed Extra Bold" panose="020B0803020202020204" pitchFamily="34" charset="0"/>
              </a:rPr>
              <a:t>Pocos  </a:t>
            </a:r>
            <a:r>
              <a:rPr lang="es-ES" dirty="0">
                <a:latin typeface="Tw Cen MT Condensed Extra Bold" panose="020B0803020202020204" pitchFamily="34" charset="0"/>
              </a:rPr>
              <a:t>recursos  de  hardware</a:t>
            </a:r>
          </a:p>
          <a:p>
            <a:pPr marL="0" lvl="0" indent="0">
              <a:spcAft>
                <a:spcPts val="900"/>
              </a:spcAft>
              <a:buClr>
                <a:schemeClr val="dk1"/>
              </a:buClr>
              <a:buSzPts val="1100"/>
            </a:pPr>
            <a:r>
              <a:rPr lang="es-419" dirty="0" smtClean="0">
                <a:latin typeface="Tw Cen MT Condensed Extra Bold" panose="020B0803020202020204" pitchFamily="34" charset="0"/>
              </a:rPr>
              <a:t>Ayuda </a:t>
            </a:r>
            <a:r>
              <a:rPr lang="es-419" dirty="0">
                <a:latin typeface="Tw Cen MT Condensed Extra Bold" panose="020B0803020202020204" pitchFamily="34" charset="0"/>
              </a:rPr>
              <a:t>al personal de TI y seguridad</a:t>
            </a:r>
            <a:endParaRPr dirty="0">
              <a:latin typeface="Tw Cen MT Condensed Extra Bold" panose="020B0803020202020204" pitchFamily="34" charset="0"/>
            </a:endParaRPr>
          </a:p>
        </p:txBody>
      </p:sp>
      <p:sp>
        <p:nvSpPr>
          <p:cNvPr id="593" name="Google Shape;593;p79"/>
          <p:cNvSpPr txBox="1">
            <a:spLocks noGrp="1"/>
          </p:cNvSpPr>
          <p:nvPr>
            <p:ph type="subTitle" idx="2"/>
          </p:nvPr>
        </p:nvSpPr>
        <p:spPr>
          <a:xfrm>
            <a:off x="4756040" y="2467417"/>
            <a:ext cx="2085600" cy="15330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900"/>
              </a:spcAft>
              <a:buClr>
                <a:schemeClr val="dk1"/>
              </a:buClr>
              <a:buSzPts val="1100"/>
            </a:pPr>
            <a:r>
              <a:rPr lang="es-ES" dirty="0">
                <a:latin typeface="Tw Cen MT Condensed Extra Bold" panose="020B0803020202020204" pitchFamily="34" charset="0"/>
              </a:rPr>
              <a:t>Riesgo</a:t>
            </a:r>
          </a:p>
          <a:p>
            <a:pPr marL="0" indent="0">
              <a:spcAft>
                <a:spcPts val="900"/>
              </a:spcAft>
              <a:buClr>
                <a:schemeClr val="dk1"/>
              </a:buClr>
              <a:buSzPts val="1100"/>
            </a:pPr>
            <a:r>
              <a:rPr lang="es-ES" dirty="0">
                <a:latin typeface="Tw Cen MT Condensed Extra Bold" panose="020B0803020202020204" pitchFamily="34" charset="0"/>
              </a:rPr>
              <a:t>Huellas digitales</a:t>
            </a:r>
          </a:p>
          <a:p>
            <a:pPr marL="0" lvl="0" indent="0">
              <a:spcAft>
                <a:spcPts val="900"/>
              </a:spcAft>
              <a:buClr>
                <a:schemeClr val="dk1"/>
              </a:buClr>
              <a:buSzPts val="1100"/>
            </a:pPr>
            <a:r>
              <a:rPr lang="es-ES" dirty="0" smtClean="0">
                <a:latin typeface="Tw Cen MT Condensed Extra Bold" panose="020B0803020202020204" pitchFamily="34" charset="0"/>
              </a:rPr>
              <a:t>Campo </a:t>
            </a:r>
            <a:r>
              <a:rPr lang="es-ES" dirty="0">
                <a:latin typeface="Tw Cen MT Condensed Extra Bold" panose="020B0803020202020204" pitchFamily="34" charset="0"/>
              </a:rPr>
              <a:t>de visión estrecho</a:t>
            </a:r>
          </a:p>
          <a:p>
            <a:pPr marL="0" lvl="0" indent="0">
              <a:spcAft>
                <a:spcPts val="900"/>
              </a:spcAft>
              <a:buClr>
                <a:schemeClr val="dk1"/>
              </a:buClr>
              <a:buSzPts val="1100"/>
            </a:pPr>
            <a:r>
              <a:rPr lang="es-419" dirty="0" smtClean="0">
                <a:latin typeface="Tw Cen MT Condensed Extra Bold" panose="020B0803020202020204" pitchFamily="34" charset="0"/>
              </a:rPr>
              <a:t>Personal  </a:t>
            </a:r>
            <a:r>
              <a:rPr lang="es-419" dirty="0">
                <a:latin typeface="Tw Cen MT Condensed Extra Bold" panose="020B0803020202020204" pitchFamily="34" charset="0"/>
              </a:rPr>
              <a:t>y tiempo para análisis y mantenimiento</a:t>
            </a:r>
            <a:endParaRPr dirty="0">
              <a:latin typeface="Tw Cen MT Condensed Extra Bold" panose="020B0803020202020204" pitchFamily="34" charset="0"/>
            </a:endParaRPr>
          </a:p>
        </p:txBody>
      </p:sp>
      <p:grpSp>
        <p:nvGrpSpPr>
          <p:cNvPr id="7" name="Google Shape;4507;p136"/>
          <p:cNvGrpSpPr/>
          <p:nvPr/>
        </p:nvGrpSpPr>
        <p:grpSpPr>
          <a:xfrm>
            <a:off x="3204377" y="2043114"/>
            <a:ext cx="303203" cy="323472"/>
            <a:chOff x="3300325" y="249875"/>
            <a:chExt cx="433725" cy="480900"/>
          </a:xfrm>
        </p:grpSpPr>
        <p:sp>
          <p:nvSpPr>
            <p:cNvPr id="8" name="Google Shape;4508;p136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9" name="Google Shape;4509;p136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10" name="Google Shape;4510;p136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11" name="Google Shape;4511;p136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12" name="Google Shape;4512;p136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13" name="Google Shape;4513;p136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</a:endParaRPr>
            </a:p>
          </p:txBody>
        </p:sp>
      </p:grpSp>
      <p:grpSp>
        <p:nvGrpSpPr>
          <p:cNvPr id="14" name="Google Shape;4507;p136"/>
          <p:cNvGrpSpPr/>
          <p:nvPr/>
        </p:nvGrpSpPr>
        <p:grpSpPr>
          <a:xfrm flipV="1">
            <a:off x="5612748" y="2062107"/>
            <a:ext cx="303203" cy="349118"/>
            <a:chOff x="3300325" y="249875"/>
            <a:chExt cx="433725" cy="480900"/>
          </a:xfrm>
        </p:grpSpPr>
        <p:sp>
          <p:nvSpPr>
            <p:cNvPr id="15" name="Google Shape;4508;p136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16" name="Google Shape;4509;p136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17" name="Google Shape;4510;p136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18" name="Google Shape;4511;p136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19" name="Google Shape;4512;p136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20" name="Google Shape;4513;p136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936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2" grpId="0" build="p"/>
      <p:bldP spid="59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154300" y="2669878"/>
            <a:ext cx="4299000" cy="650700"/>
          </a:xfrm>
        </p:spPr>
        <p:txBody>
          <a:bodyPr/>
          <a:lstStyle/>
          <a:p>
            <a:r>
              <a:rPr lang="es-419" dirty="0" smtClean="0">
                <a:latin typeface="Tw Cen MT Condensed Extra Bold" panose="020B0803020202020204" pitchFamily="34" charset="0"/>
              </a:rPr>
              <a:t>ANÁLISIS DE T-POT</a:t>
            </a:r>
            <a:endParaRPr lang="es-ES" dirty="0">
              <a:latin typeface="Tw Cen MT Condensed Extra Bold" panose="020B0803020202020204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 idx="2"/>
          </p:nvPr>
        </p:nvSpPr>
        <p:spPr>
          <a:xfrm>
            <a:off x="4154300" y="1631488"/>
            <a:ext cx="4299000" cy="1098000"/>
          </a:xfrm>
        </p:spPr>
        <p:txBody>
          <a:bodyPr/>
          <a:lstStyle/>
          <a:p>
            <a:r>
              <a:rPr lang="es-419" dirty="0" smtClean="0"/>
              <a:t>02</a:t>
            </a:r>
            <a:endParaRPr lang="es-ES" dirty="0"/>
          </a:p>
        </p:txBody>
      </p:sp>
      <p:grpSp>
        <p:nvGrpSpPr>
          <p:cNvPr id="9" name="Google Shape;6937;p140"/>
          <p:cNvGrpSpPr/>
          <p:nvPr/>
        </p:nvGrpSpPr>
        <p:grpSpPr>
          <a:xfrm>
            <a:off x="6105043" y="4063322"/>
            <a:ext cx="641978" cy="641795"/>
            <a:chOff x="-37385100" y="3898325"/>
            <a:chExt cx="321350" cy="318225"/>
          </a:xfrm>
        </p:grpSpPr>
        <p:sp>
          <p:nvSpPr>
            <p:cNvPr id="10" name="Google Shape;6938;p140"/>
            <p:cNvSpPr/>
            <p:nvPr/>
          </p:nvSpPr>
          <p:spPr>
            <a:xfrm>
              <a:off x="-37190575" y="4093650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939;p140"/>
            <p:cNvSpPr/>
            <p:nvPr/>
          </p:nvSpPr>
          <p:spPr>
            <a:xfrm>
              <a:off x="-37385100" y="3898325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8015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7;p5"/>
          <p:cNvSpPr/>
          <p:nvPr/>
        </p:nvSpPr>
        <p:spPr>
          <a:xfrm rot="5400000">
            <a:off x="1230374" y="1736519"/>
            <a:ext cx="2658200" cy="2384800"/>
          </a:xfrm>
          <a:prstGeom prst="flowChartPreparation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9215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1" t="3300" r="8433" b="4285"/>
          <a:stretch/>
        </p:blipFill>
        <p:spPr>
          <a:xfrm>
            <a:off x="4512467" y="1690741"/>
            <a:ext cx="2164557" cy="2421884"/>
          </a:xfrm>
          <a:prstGeom prst="rect">
            <a:avLst/>
          </a:prstGeom>
        </p:spPr>
      </p:pic>
      <p:pic>
        <p:nvPicPr>
          <p:cNvPr id="7" name="Picture 2" descr="Deutsche Telekom Logo PNG Transparent (1) – Brands Logo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08" b="38180"/>
          <a:stretch/>
        </p:blipFill>
        <p:spPr bwMode="auto">
          <a:xfrm>
            <a:off x="1441995" y="2438032"/>
            <a:ext cx="2309879" cy="550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752" y="3173534"/>
            <a:ext cx="883088" cy="883088"/>
          </a:xfrm>
          <a:prstGeom prst="rect">
            <a:avLst/>
          </a:prstGeom>
        </p:spPr>
      </p:pic>
      <p:pic>
        <p:nvPicPr>
          <p:cNvPr id="2050" name="Picture 2" descr="Logo Amazon Web Services PNG transparente - StickPNG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52" y="2313159"/>
            <a:ext cx="757892" cy="276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VMware-Logo-200x200-01-1024x1024 - Novamedia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33" b="34842"/>
          <a:stretch/>
        </p:blipFill>
        <p:spPr bwMode="auto">
          <a:xfrm>
            <a:off x="388631" y="3219920"/>
            <a:ext cx="821653" cy="14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Microsoft, Office, Office 365, Windows Server, Visio, Project, Windows -  BITECNA"/>
          <p:cNvPicPr>
            <a:picLocks noChangeAspect="1" noChangeArrowheads="1"/>
          </p:cNvPicPr>
          <p:nvPr/>
        </p:nvPicPr>
        <p:blipFill rotWithShape="1">
          <a:blip r:embed="rId8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11" b="14780"/>
          <a:stretch/>
        </p:blipFill>
        <p:spPr bwMode="auto">
          <a:xfrm>
            <a:off x="341800" y="2798759"/>
            <a:ext cx="967234" cy="21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isco Systems Logo - PNG y Vector"/>
          <p:cNvPicPr>
            <a:picLocks noChangeAspect="1" noChangeArrowheads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70" y="3607579"/>
            <a:ext cx="560294" cy="29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ogo Huawei PNG transparente - Stick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58" y="1696638"/>
            <a:ext cx="436386" cy="43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Symantec Logo | significado del logotipo, png, vector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32" b="28155"/>
          <a:stretch/>
        </p:blipFill>
        <p:spPr bwMode="auto">
          <a:xfrm>
            <a:off x="1367074" y="1344858"/>
            <a:ext cx="939602" cy="28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Fondo transparente de logotipo de HP | PNG Mart"/>
          <p:cNvPicPr>
            <a:picLocks noChangeAspect="1" noChangeArrowheads="1"/>
          </p:cNvPicPr>
          <p:nvPr/>
        </p:nvPicPr>
        <p:blipFill>
          <a:blip r:embed="rId1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010" y="4032360"/>
            <a:ext cx="404485" cy="404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IBM Logo - PNG y Vecto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595" y="4301181"/>
            <a:ext cx="707379" cy="28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ítulo 2"/>
          <p:cNvSpPr txBox="1">
            <a:spLocks/>
          </p:cNvSpPr>
          <p:nvPr/>
        </p:nvSpPr>
        <p:spPr>
          <a:xfrm>
            <a:off x="4154300" y="1631488"/>
            <a:ext cx="4299000" cy="10980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ES" dirty="0"/>
          </a:p>
        </p:txBody>
      </p:sp>
      <p:sp>
        <p:nvSpPr>
          <p:cNvPr id="57" name="Google Shape;1132;p115"/>
          <p:cNvSpPr txBox="1"/>
          <p:nvPr/>
        </p:nvSpPr>
        <p:spPr>
          <a:xfrm>
            <a:off x="7482234" y="1809386"/>
            <a:ext cx="587058" cy="357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1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16.10</a:t>
            </a:r>
            <a:endParaRPr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cxnSp>
        <p:nvCxnSpPr>
          <p:cNvPr id="58" name="Google Shape;1141;p115"/>
          <p:cNvCxnSpPr/>
          <p:nvPr/>
        </p:nvCxnSpPr>
        <p:spPr>
          <a:xfrm>
            <a:off x="7792980" y="2133175"/>
            <a:ext cx="0" cy="79852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diamond" w="med" len="med"/>
            <a:tailEnd type="none" w="med" len="med"/>
          </a:ln>
        </p:spPr>
      </p:cxnSp>
      <p:cxnSp>
        <p:nvCxnSpPr>
          <p:cNvPr id="59" name="Google Shape;1142;p115"/>
          <p:cNvCxnSpPr/>
          <p:nvPr/>
        </p:nvCxnSpPr>
        <p:spPr>
          <a:xfrm flipH="1">
            <a:off x="8156612" y="2526630"/>
            <a:ext cx="63508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diamond" w="med" len="med"/>
            <a:tailEnd type="none" w="med" len="med"/>
          </a:ln>
        </p:spPr>
      </p:cxnSp>
      <p:cxnSp>
        <p:nvCxnSpPr>
          <p:cNvPr id="60" name="Google Shape;1143;p115"/>
          <p:cNvCxnSpPr/>
          <p:nvPr/>
        </p:nvCxnSpPr>
        <p:spPr>
          <a:xfrm>
            <a:off x="7609531" y="2674371"/>
            <a:ext cx="0" cy="104715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diamond" w="med" len="med"/>
            <a:tailEnd type="none" w="med" len="med"/>
          </a:ln>
        </p:spPr>
      </p:cxnSp>
      <p:cxnSp>
        <p:nvCxnSpPr>
          <p:cNvPr id="61" name="Google Shape;1144;p115"/>
          <p:cNvCxnSpPr/>
          <p:nvPr/>
        </p:nvCxnSpPr>
        <p:spPr>
          <a:xfrm flipH="1">
            <a:off x="7356759" y="3073878"/>
            <a:ext cx="118856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62" name="Google Shape;1145;p115"/>
          <p:cNvCxnSpPr/>
          <p:nvPr/>
        </p:nvCxnSpPr>
        <p:spPr>
          <a:xfrm flipV="1">
            <a:off x="7927561" y="3360456"/>
            <a:ext cx="1403" cy="106362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63" name="Google Shape;1146;p115"/>
          <p:cNvSpPr/>
          <p:nvPr/>
        </p:nvSpPr>
        <p:spPr>
          <a:xfrm>
            <a:off x="7644925" y="2565293"/>
            <a:ext cx="493238" cy="239920"/>
          </a:xfrm>
          <a:custGeom>
            <a:avLst/>
            <a:gdLst/>
            <a:ahLst/>
            <a:cxnLst/>
            <a:rect l="l" t="t" r="r" b="b"/>
            <a:pathLst>
              <a:path w="187100" h="36518" extrusionOk="0">
                <a:moveTo>
                  <a:pt x="184395" y="1"/>
                </a:moveTo>
                <a:cubicBezTo>
                  <a:pt x="183150" y="9468"/>
                  <a:pt x="178309" y="17908"/>
                  <a:pt x="171438" y="23994"/>
                </a:cubicBezTo>
                <a:cubicBezTo>
                  <a:pt x="164432" y="30080"/>
                  <a:pt x="155425" y="33812"/>
                  <a:pt x="145498" y="33812"/>
                </a:cubicBezTo>
                <a:lnTo>
                  <a:pt x="1" y="33812"/>
                </a:lnTo>
                <a:lnTo>
                  <a:pt x="1" y="36517"/>
                </a:lnTo>
                <a:lnTo>
                  <a:pt x="145498" y="36517"/>
                </a:lnTo>
                <a:cubicBezTo>
                  <a:pt x="156101" y="36517"/>
                  <a:pt x="165785" y="32568"/>
                  <a:pt x="173223" y="26022"/>
                </a:cubicBezTo>
                <a:cubicBezTo>
                  <a:pt x="180554" y="19612"/>
                  <a:pt x="185747" y="10469"/>
                  <a:pt x="187100" y="326"/>
                </a:cubicBezTo>
                <a:lnTo>
                  <a:pt x="18439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" name="Google Shape;1147;p115"/>
          <p:cNvGrpSpPr/>
          <p:nvPr/>
        </p:nvGrpSpPr>
        <p:grpSpPr>
          <a:xfrm>
            <a:off x="7445219" y="2213027"/>
            <a:ext cx="692944" cy="1190552"/>
            <a:chOff x="2755349" y="2081285"/>
            <a:chExt cx="3633305" cy="2504815"/>
          </a:xfrm>
        </p:grpSpPr>
        <p:sp>
          <p:nvSpPr>
            <p:cNvPr id="65" name="Google Shape;1148;p115"/>
            <p:cNvSpPr/>
            <p:nvPr/>
          </p:nvSpPr>
          <p:spPr>
            <a:xfrm rot="5400000">
              <a:off x="4466820" y="2096197"/>
              <a:ext cx="223883" cy="194059"/>
            </a:xfrm>
            <a:custGeom>
              <a:avLst/>
              <a:gdLst/>
              <a:ahLst/>
              <a:cxnLst/>
              <a:rect l="l" t="t" r="r" b="b"/>
              <a:pathLst>
                <a:path w="31949" h="27693" extrusionOk="0">
                  <a:moveTo>
                    <a:pt x="7959" y="1"/>
                  </a:moveTo>
                  <a:lnTo>
                    <a:pt x="1" y="13847"/>
                  </a:lnTo>
                  <a:lnTo>
                    <a:pt x="7959" y="27693"/>
                  </a:lnTo>
                  <a:lnTo>
                    <a:pt x="23991" y="27693"/>
                  </a:lnTo>
                  <a:lnTo>
                    <a:pt x="31949" y="13847"/>
                  </a:lnTo>
                  <a:lnTo>
                    <a:pt x="23991" y="1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39215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149;p115"/>
            <p:cNvSpPr/>
            <p:nvPr/>
          </p:nvSpPr>
          <p:spPr>
            <a:xfrm rot="5400000">
              <a:off x="6179663" y="2644039"/>
              <a:ext cx="223904" cy="194077"/>
            </a:xfrm>
            <a:custGeom>
              <a:avLst/>
              <a:gdLst/>
              <a:ahLst/>
              <a:cxnLst/>
              <a:rect l="l" t="t" r="r" b="b"/>
              <a:pathLst>
                <a:path w="31949" h="27693" extrusionOk="0">
                  <a:moveTo>
                    <a:pt x="7959" y="1"/>
                  </a:moveTo>
                  <a:lnTo>
                    <a:pt x="1" y="13847"/>
                  </a:lnTo>
                  <a:lnTo>
                    <a:pt x="7959" y="27693"/>
                  </a:lnTo>
                  <a:lnTo>
                    <a:pt x="23991" y="27693"/>
                  </a:lnTo>
                  <a:lnTo>
                    <a:pt x="31949" y="13847"/>
                  </a:lnTo>
                  <a:lnTo>
                    <a:pt x="23991" y="1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39215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150;p115"/>
            <p:cNvSpPr/>
            <p:nvPr/>
          </p:nvSpPr>
          <p:spPr>
            <a:xfrm rot="5400000">
              <a:off x="5172457" y="4377109"/>
              <a:ext cx="223904" cy="194077"/>
            </a:xfrm>
            <a:custGeom>
              <a:avLst/>
              <a:gdLst/>
              <a:ahLst/>
              <a:cxnLst/>
              <a:rect l="l" t="t" r="r" b="b"/>
              <a:pathLst>
                <a:path w="31949" h="27693" extrusionOk="0">
                  <a:moveTo>
                    <a:pt x="7959" y="1"/>
                  </a:moveTo>
                  <a:lnTo>
                    <a:pt x="1" y="13847"/>
                  </a:lnTo>
                  <a:lnTo>
                    <a:pt x="7959" y="27693"/>
                  </a:lnTo>
                  <a:lnTo>
                    <a:pt x="23991" y="27693"/>
                  </a:lnTo>
                  <a:lnTo>
                    <a:pt x="31949" y="13847"/>
                  </a:lnTo>
                  <a:lnTo>
                    <a:pt x="23991" y="1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39215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151;p115"/>
            <p:cNvSpPr/>
            <p:nvPr/>
          </p:nvSpPr>
          <p:spPr>
            <a:xfrm rot="5400000">
              <a:off x="2740436" y="3795401"/>
              <a:ext cx="223904" cy="194077"/>
            </a:xfrm>
            <a:custGeom>
              <a:avLst/>
              <a:gdLst/>
              <a:ahLst/>
              <a:cxnLst/>
              <a:rect l="l" t="t" r="r" b="b"/>
              <a:pathLst>
                <a:path w="31949" h="27693" extrusionOk="0">
                  <a:moveTo>
                    <a:pt x="7959" y="1"/>
                  </a:moveTo>
                  <a:lnTo>
                    <a:pt x="1" y="13847"/>
                  </a:lnTo>
                  <a:lnTo>
                    <a:pt x="7959" y="27693"/>
                  </a:lnTo>
                  <a:lnTo>
                    <a:pt x="23991" y="27693"/>
                  </a:lnTo>
                  <a:lnTo>
                    <a:pt x="31949" y="13847"/>
                  </a:lnTo>
                  <a:lnTo>
                    <a:pt x="23991" y="1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39215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152;p115"/>
            <p:cNvSpPr/>
            <p:nvPr/>
          </p:nvSpPr>
          <p:spPr>
            <a:xfrm rot="5400000">
              <a:off x="3515282" y="3230700"/>
              <a:ext cx="223904" cy="194077"/>
            </a:xfrm>
            <a:custGeom>
              <a:avLst/>
              <a:gdLst/>
              <a:ahLst/>
              <a:cxnLst/>
              <a:rect l="l" t="t" r="r" b="b"/>
              <a:pathLst>
                <a:path w="31949" h="27693" extrusionOk="0">
                  <a:moveTo>
                    <a:pt x="7959" y="1"/>
                  </a:moveTo>
                  <a:lnTo>
                    <a:pt x="1" y="13847"/>
                  </a:lnTo>
                  <a:lnTo>
                    <a:pt x="7959" y="27693"/>
                  </a:lnTo>
                  <a:lnTo>
                    <a:pt x="23991" y="27693"/>
                  </a:lnTo>
                  <a:lnTo>
                    <a:pt x="31949" y="13847"/>
                  </a:lnTo>
                  <a:lnTo>
                    <a:pt x="23991" y="1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39215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" name="Google Shape;1153;p115"/>
            <p:cNvGrpSpPr/>
            <p:nvPr/>
          </p:nvGrpSpPr>
          <p:grpSpPr>
            <a:xfrm>
              <a:off x="2827597" y="2174550"/>
              <a:ext cx="3480388" cy="2318349"/>
              <a:chOff x="2827597" y="2174550"/>
              <a:chExt cx="3480388" cy="2318349"/>
            </a:xfrm>
          </p:grpSpPr>
          <p:sp>
            <p:nvSpPr>
              <p:cNvPr id="71" name="Google Shape;1154;p115"/>
              <p:cNvSpPr/>
              <p:nvPr/>
            </p:nvSpPr>
            <p:spPr>
              <a:xfrm>
                <a:off x="2914725" y="2174550"/>
                <a:ext cx="1566831" cy="37397"/>
              </a:xfrm>
              <a:custGeom>
                <a:avLst/>
                <a:gdLst/>
                <a:ahLst/>
                <a:cxnLst/>
                <a:rect l="l" t="t" r="r" b="b"/>
                <a:pathLst>
                  <a:path w="143713" h="2706" extrusionOk="0">
                    <a:moveTo>
                      <a:pt x="0" y="0"/>
                    </a:moveTo>
                    <a:lnTo>
                      <a:pt x="0" y="2705"/>
                    </a:lnTo>
                    <a:lnTo>
                      <a:pt x="143712" y="2705"/>
                    </a:lnTo>
                    <a:lnTo>
                      <a:pt x="14371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155;p115"/>
              <p:cNvSpPr/>
              <p:nvPr/>
            </p:nvSpPr>
            <p:spPr>
              <a:xfrm>
                <a:off x="4323653" y="4455510"/>
                <a:ext cx="863877" cy="37390"/>
              </a:xfrm>
              <a:custGeom>
                <a:avLst/>
                <a:gdLst/>
                <a:ahLst/>
                <a:cxnLst/>
                <a:rect l="l" t="t" r="r" b="b"/>
                <a:pathLst>
                  <a:path w="106520" h="2706" extrusionOk="0">
                    <a:moveTo>
                      <a:pt x="0" y="0"/>
                    </a:moveTo>
                    <a:lnTo>
                      <a:pt x="0" y="2705"/>
                    </a:lnTo>
                    <a:lnTo>
                      <a:pt x="106520" y="2705"/>
                    </a:lnTo>
                    <a:lnTo>
                      <a:pt x="10652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156;p115"/>
              <p:cNvSpPr/>
              <p:nvPr/>
            </p:nvSpPr>
            <p:spPr>
              <a:xfrm>
                <a:off x="2827597" y="3988087"/>
                <a:ext cx="1775984" cy="504770"/>
              </a:xfrm>
              <a:custGeom>
                <a:avLst/>
                <a:gdLst/>
                <a:ahLst/>
                <a:cxnLst/>
                <a:rect l="l" t="t" r="r" b="b"/>
                <a:pathLst>
                  <a:path w="128485" h="36518" extrusionOk="0">
                    <a:moveTo>
                      <a:pt x="2706" y="1"/>
                    </a:moveTo>
                    <a:lnTo>
                      <a:pt x="1" y="326"/>
                    </a:lnTo>
                    <a:cubicBezTo>
                      <a:pt x="1461" y="10577"/>
                      <a:pt x="6547" y="19612"/>
                      <a:pt x="13850" y="26130"/>
                    </a:cubicBezTo>
                    <a:cubicBezTo>
                      <a:pt x="21288" y="32568"/>
                      <a:pt x="30999" y="36517"/>
                      <a:pt x="41575" y="36517"/>
                    </a:cubicBezTo>
                    <a:lnTo>
                      <a:pt x="128484" y="36517"/>
                    </a:lnTo>
                    <a:lnTo>
                      <a:pt x="128484" y="33812"/>
                    </a:lnTo>
                    <a:lnTo>
                      <a:pt x="41575" y="33812"/>
                    </a:lnTo>
                    <a:cubicBezTo>
                      <a:pt x="31675" y="33812"/>
                      <a:pt x="22641" y="30188"/>
                      <a:pt x="15662" y="24102"/>
                    </a:cubicBezTo>
                    <a:cubicBezTo>
                      <a:pt x="8792" y="18016"/>
                      <a:pt x="4058" y="9468"/>
                      <a:pt x="270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157;p115"/>
              <p:cNvSpPr/>
              <p:nvPr/>
            </p:nvSpPr>
            <p:spPr>
              <a:xfrm>
                <a:off x="2830597" y="3315031"/>
                <a:ext cx="699543" cy="490547"/>
              </a:xfrm>
              <a:custGeom>
                <a:avLst/>
                <a:gdLst/>
                <a:ahLst/>
                <a:cxnLst/>
                <a:rect l="l" t="t" r="r" b="b"/>
                <a:pathLst>
                  <a:path w="50609" h="35489" extrusionOk="0">
                    <a:moveTo>
                      <a:pt x="41358" y="0"/>
                    </a:moveTo>
                    <a:cubicBezTo>
                      <a:pt x="30998" y="0"/>
                      <a:pt x="21423" y="3814"/>
                      <a:pt x="14093" y="10144"/>
                    </a:cubicBezTo>
                    <a:cubicBezTo>
                      <a:pt x="6762" y="16338"/>
                      <a:pt x="1596" y="25129"/>
                      <a:pt x="0" y="35029"/>
                    </a:cubicBezTo>
                    <a:lnTo>
                      <a:pt x="2597" y="35489"/>
                    </a:lnTo>
                    <a:cubicBezTo>
                      <a:pt x="4166" y="26238"/>
                      <a:pt x="9034" y="18015"/>
                      <a:pt x="15905" y="12173"/>
                    </a:cubicBezTo>
                    <a:cubicBezTo>
                      <a:pt x="22775" y="6303"/>
                      <a:pt x="31675" y="2705"/>
                      <a:pt x="41358" y="2705"/>
                    </a:cubicBezTo>
                    <a:lnTo>
                      <a:pt x="50609" y="2705"/>
                    </a:lnTo>
                    <a:lnTo>
                      <a:pt x="5060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158;p115"/>
              <p:cNvSpPr/>
              <p:nvPr/>
            </p:nvSpPr>
            <p:spPr>
              <a:xfrm>
                <a:off x="5381564" y="4455510"/>
                <a:ext cx="863877" cy="37390"/>
              </a:xfrm>
              <a:custGeom>
                <a:avLst/>
                <a:gdLst/>
                <a:ahLst/>
                <a:cxnLst/>
                <a:rect l="l" t="t" r="r" b="b"/>
                <a:pathLst>
                  <a:path w="106520" h="2706" extrusionOk="0">
                    <a:moveTo>
                      <a:pt x="0" y="0"/>
                    </a:moveTo>
                    <a:lnTo>
                      <a:pt x="0" y="2705"/>
                    </a:lnTo>
                    <a:lnTo>
                      <a:pt x="106520" y="2705"/>
                    </a:lnTo>
                    <a:lnTo>
                      <a:pt x="10652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6" name="Google Shape;1159;p115"/>
              <p:cNvGrpSpPr/>
              <p:nvPr/>
            </p:nvGrpSpPr>
            <p:grpSpPr>
              <a:xfrm>
                <a:off x="4694072" y="2174563"/>
                <a:ext cx="1613913" cy="474844"/>
                <a:chOff x="4694072" y="2174563"/>
                <a:chExt cx="1613913" cy="474844"/>
              </a:xfrm>
            </p:grpSpPr>
            <p:sp>
              <p:nvSpPr>
                <p:cNvPr id="77" name="Google Shape;1160;p115"/>
                <p:cNvSpPr/>
                <p:nvPr/>
              </p:nvSpPr>
              <p:spPr>
                <a:xfrm>
                  <a:off x="5108551" y="2174563"/>
                  <a:ext cx="1199434" cy="474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774" h="34353" extrusionOk="0">
                      <a:moveTo>
                        <a:pt x="0" y="0"/>
                      </a:moveTo>
                      <a:lnTo>
                        <a:pt x="0" y="2705"/>
                      </a:lnTo>
                      <a:lnTo>
                        <a:pt x="45524" y="2705"/>
                      </a:lnTo>
                      <a:cubicBezTo>
                        <a:pt x="54991" y="2705"/>
                        <a:pt x="63674" y="6195"/>
                        <a:pt x="70545" y="11821"/>
                      </a:cubicBezTo>
                      <a:cubicBezTo>
                        <a:pt x="77415" y="17582"/>
                        <a:pt x="82284" y="25454"/>
                        <a:pt x="84177" y="34353"/>
                      </a:cubicBezTo>
                      <a:lnTo>
                        <a:pt x="86774" y="33920"/>
                      </a:lnTo>
                      <a:cubicBezTo>
                        <a:pt x="84854" y="24345"/>
                        <a:pt x="79579" y="15878"/>
                        <a:pt x="72249" y="9792"/>
                      </a:cubicBezTo>
                      <a:cubicBezTo>
                        <a:pt x="65027" y="3706"/>
                        <a:pt x="55668" y="0"/>
                        <a:pt x="4552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1161;p115"/>
                <p:cNvSpPr/>
                <p:nvPr/>
              </p:nvSpPr>
              <p:spPr>
                <a:xfrm>
                  <a:off x="4694072" y="2174575"/>
                  <a:ext cx="414612" cy="3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713" h="2706" extrusionOk="0">
                      <a:moveTo>
                        <a:pt x="0" y="0"/>
                      </a:moveTo>
                      <a:lnTo>
                        <a:pt x="0" y="2705"/>
                      </a:lnTo>
                      <a:lnTo>
                        <a:pt x="143712" y="2705"/>
                      </a:lnTo>
                      <a:lnTo>
                        <a:pt x="14371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79" name="Google Shape;1133;p115"/>
          <p:cNvSpPr txBox="1"/>
          <p:nvPr/>
        </p:nvSpPr>
        <p:spPr>
          <a:xfrm>
            <a:off x="7497259" y="1710779"/>
            <a:ext cx="537665" cy="186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2015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80" name="Google Shape;1133;p115"/>
          <p:cNvSpPr txBox="1"/>
          <p:nvPr/>
        </p:nvSpPr>
        <p:spPr>
          <a:xfrm>
            <a:off x="7662131" y="3482137"/>
            <a:ext cx="537665" cy="186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2"/>
                </a:solidFill>
                <a:latin typeface="Squada One"/>
                <a:ea typeface="Squada One"/>
                <a:cs typeface="Squada One"/>
                <a:sym typeface="Squada One"/>
              </a:rPr>
              <a:t>2021</a:t>
            </a:r>
            <a:endParaRPr sz="1600" dirty="0">
              <a:solidFill>
                <a:schemeClr val="lt1"/>
              </a:solidFill>
              <a:latin typeface="Squada One"/>
              <a:ea typeface="Squada One"/>
              <a:cs typeface="Squada One"/>
              <a:sym typeface="Squada One"/>
            </a:endParaRPr>
          </a:p>
        </p:txBody>
      </p:sp>
      <p:sp>
        <p:nvSpPr>
          <p:cNvPr id="81" name="Google Shape;1132;p115"/>
          <p:cNvSpPr txBox="1"/>
          <p:nvPr/>
        </p:nvSpPr>
        <p:spPr>
          <a:xfrm>
            <a:off x="7594778" y="3581996"/>
            <a:ext cx="663442" cy="357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1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20.06.2</a:t>
            </a:r>
            <a:endParaRPr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82" name="Google Shape;1132;p115"/>
          <p:cNvSpPr txBox="1"/>
          <p:nvPr/>
        </p:nvSpPr>
        <p:spPr>
          <a:xfrm>
            <a:off x="8153075" y="2347778"/>
            <a:ext cx="587058" cy="357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1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17.10</a:t>
            </a:r>
            <a:endParaRPr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83" name="Google Shape;1132;p115"/>
          <p:cNvSpPr txBox="1"/>
          <p:nvPr/>
        </p:nvSpPr>
        <p:spPr>
          <a:xfrm>
            <a:off x="7277440" y="2358283"/>
            <a:ext cx="587058" cy="357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1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18.11</a:t>
            </a:r>
            <a:endParaRPr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84" name="Google Shape;1132;p115"/>
          <p:cNvSpPr txBox="1"/>
          <p:nvPr/>
        </p:nvSpPr>
        <p:spPr>
          <a:xfrm>
            <a:off x="6829129" y="2905571"/>
            <a:ext cx="587058" cy="357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100" dirty="0" smtClean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19.03</a:t>
            </a:r>
            <a:endParaRPr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86" name="Google Shape;591;p79"/>
          <p:cNvSpPr txBox="1">
            <a:spLocks noGrp="1"/>
          </p:cNvSpPr>
          <p:nvPr>
            <p:ph type="ctrTitle"/>
          </p:nvPr>
        </p:nvSpPr>
        <p:spPr>
          <a:xfrm flipH="1">
            <a:off x="3595815" y="379819"/>
            <a:ext cx="4523840" cy="7588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LIDERAZGO Y DESARROLLO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493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ch Startup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88D3CE"/>
      </a:accent1>
      <a:accent2>
        <a:srgbClr val="423864"/>
      </a:accent2>
      <a:accent3>
        <a:srgbClr val="78909C"/>
      </a:accent3>
      <a:accent4>
        <a:srgbClr val="88D3CE"/>
      </a:accent4>
      <a:accent5>
        <a:srgbClr val="0097A7"/>
      </a:accent5>
      <a:accent6>
        <a:srgbClr val="423864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1958</TotalTime>
  <Words>818</Words>
  <Application>Microsoft Office PowerPoint</Application>
  <PresentationFormat>Presentación en pantalla (16:9)</PresentationFormat>
  <Paragraphs>251</Paragraphs>
  <Slides>30</Slides>
  <Notes>20</Notes>
  <HiddenSlides>0</HiddenSlides>
  <MMClips>1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42" baseType="lpstr">
      <vt:lpstr>-apple-system</vt:lpstr>
      <vt:lpstr>Squada One</vt:lpstr>
      <vt:lpstr>Fira Sans Extra Condensed Medium</vt:lpstr>
      <vt:lpstr>Tw Cen MT Condensed Extra Bold</vt:lpstr>
      <vt:lpstr>RobotTw Cen MT Condensed Extra Boldo Condensed Light</vt:lpstr>
      <vt:lpstr>Agency FB</vt:lpstr>
      <vt:lpstr>Arial</vt:lpstr>
      <vt:lpstr>CountryBlueprint</vt:lpstr>
      <vt:lpstr>Roboto Condensed Light</vt:lpstr>
      <vt:lpstr>Livvic</vt:lpstr>
      <vt:lpstr>Courier New</vt:lpstr>
      <vt:lpstr>Tech Startup by Slidesgo</vt:lpstr>
      <vt:lpstr>Presentación de PowerPoint</vt:lpstr>
      <vt:lpstr>ANÁLISIS DE T-POT</vt:lpstr>
      <vt:lpstr>OBJETIVOS Y TEORÍA</vt:lpstr>
      <vt:lpstr>OBJETIVO GENERAL</vt:lpstr>
      <vt:lpstr>OBJETIVOS ESPECÍFICOS</vt:lpstr>
      <vt:lpstr>Un  honeypot, sistema  trampa  o  señuelo,   es  aquel recurso de seguridad que es empleado para  investigación o producción,  que espera tener algún grado de interacción con los atacantes  y cuyo valor radica en ser atacado, comprometido e investigado</vt:lpstr>
      <vt:lpstr>VENTAJAS Y DESVENTAJAS</vt:lpstr>
      <vt:lpstr>ANÁLISIS DE T-POT</vt:lpstr>
      <vt:lpstr>LIDERAZGO Y DESARROLLO</vt:lpstr>
      <vt:lpstr>COMPONENTES</vt:lpstr>
      <vt:lpstr>HONEYPOTS</vt:lpstr>
      <vt:lpstr>HONEYPOTS</vt:lpstr>
      <vt:lpstr>HONEYPOTS</vt:lpstr>
      <vt:lpstr>HONEYPOTS</vt:lpstr>
      <vt:lpstr>ELK STACK</vt:lpstr>
      <vt:lpstr>/data</vt:lpstr>
      <vt:lpstr>NSM</vt:lpstr>
      <vt:lpstr>NETWORK SECURITY MONITOR</vt:lpstr>
      <vt:lpstr>HERRAMIENTAS</vt:lpstr>
      <vt:lpstr>HERRAMIENTAS</vt:lpstr>
      <vt:lpstr>FUNCIONAMIENTO SINERGICO</vt:lpstr>
      <vt:lpstr>Presentación de PowerPoint</vt:lpstr>
      <vt:lpstr>PRUEBA DE CONCEPTO</vt:lpstr>
      <vt:lpstr>Presentación de PowerPoint</vt:lpstr>
      <vt:lpstr>Presentación de PowerPoint</vt:lpstr>
      <vt:lpstr>CONCLUSIONES</vt:lpstr>
      <vt:lpstr>RECOMENDACIONES</vt:lpstr>
      <vt:lpstr>CONCLUSIONES</vt:lpstr>
      <vt:lpstr>GRACIAS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 STARTUP</dc:title>
  <dc:creator>FabricioTorrico</dc:creator>
  <cp:lastModifiedBy>hp</cp:lastModifiedBy>
  <cp:revision>122</cp:revision>
  <dcterms:modified xsi:type="dcterms:W3CDTF">2022-03-03T19:08:12Z</dcterms:modified>
</cp:coreProperties>
</file>